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Lst>
  <p:notesMasterIdLst>
    <p:notesMasterId r:id="rId21"/>
  </p:notesMasterIdLst>
  <p:sldIdLst>
    <p:sldId id="256" r:id="rId2"/>
    <p:sldId id="257" r:id="rId3"/>
    <p:sldId id="258" r:id="rId4"/>
    <p:sldId id="263" r:id="rId5"/>
    <p:sldId id="259" r:id="rId6"/>
    <p:sldId id="261" r:id="rId7"/>
    <p:sldId id="262" r:id="rId8"/>
    <p:sldId id="264" r:id="rId9"/>
    <p:sldId id="265" r:id="rId10"/>
    <p:sldId id="266" r:id="rId11"/>
    <p:sldId id="267" r:id="rId12"/>
    <p:sldId id="268" r:id="rId13"/>
    <p:sldId id="269" r:id="rId14"/>
    <p:sldId id="270" r:id="rId15"/>
    <p:sldId id="271" r:id="rId16"/>
    <p:sldId id="275" r:id="rId17"/>
    <p:sldId id="274" r:id="rId18"/>
    <p:sldId id="272" r:id="rId19"/>
    <p:sldId id="273" r:id="rId20"/>
  </p:sldIdLst>
  <p:sldSz cx="12192000" cy="6858000"/>
  <p:notesSz cx="6858000" cy="9144000"/>
  <p:embeddedFontLst>
    <p:embeddedFont>
      <p:font typeface="Calibri" panose="020F0502020204030204" pitchFamily="34" charset="0"/>
      <p:regular r:id="rId22"/>
      <p:bold r:id="rId23"/>
      <p:italic r:id="rId24"/>
      <p:boldItalic r:id="rId25"/>
    </p:embeddedFont>
    <p:embeddedFont>
      <p:font typeface="Century Gothic" panose="020B0502020202020204" pitchFamily="34" charset="0"/>
      <p:regular r:id="rId26"/>
      <p:bold r:id="rId27"/>
      <p:italic r:id="rId28"/>
      <p:boldItalic r:id="rId29"/>
    </p:embeddedFont>
    <p:embeddedFont>
      <p:font typeface="Roboto" panose="020B0604020202020204"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354" autoAdjust="0"/>
  </p:normalViewPr>
  <p:slideViewPr>
    <p:cSldViewPr snapToGrid="0">
      <p:cViewPr varScale="1">
        <p:scale>
          <a:sx n="77" d="100"/>
          <a:sy n="77" d="100"/>
        </p:scale>
        <p:origin x="72" y="2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 name="Google Shape;8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Times New Roman"/>
              <a:buNone/>
            </a:pPr>
            <a:r>
              <a:rPr lang="en-US" sz="1200" dirty="0">
                <a:solidFill>
                  <a:schemeClr val="dk1"/>
                </a:solidFill>
                <a:latin typeface="Times New Roman"/>
                <a:ea typeface="Times New Roman"/>
                <a:cs typeface="Times New Roman"/>
                <a:sym typeface="Times New Roman"/>
              </a:rPr>
              <a:t>The act of treating </a:t>
            </a:r>
            <a:r>
              <a:rPr lang="en-US" sz="1200">
                <a:solidFill>
                  <a:schemeClr val="dk1"/>
                </a:solidFill>
                <a:latin typeface="Times New Roman"/>
                <a:ea typeface="Times New Roman"/>
                <a:cs typeface="Times New Roman"/>
                <a:sym typeface="Times New Roman"/>
              </a:rPr>
              <a:t>persons unequally based </a:t>
            </a:r>
            <a:r>
              <a:rPr lang="en-US" sz="1200" dirty="0">
                <a:solidFill>
                  <a:schemeClr val="dk1"/>
                </a:solidFill>
                <a:latin typeface="Times New Roman"/>
                <a:ea typeface="Times New Roman"/>
                <a:cs typeface="Times New Roman"/>
                <a:sym typeface="Times New Roman"/>
              </a:rPr>
              <a:t>on their gender is referred to as gender inequality. Gender inequality is a global problem and challenges affecting both developed and developing nations. According to the previous research, women have become victims of gender inequality instead of men, a situation that has raised concerns regarding protecting women's rights. The existing research has further confirmed that the distinction evidenced in gender equality may be a result of phycology, biology, and social norms. Notably, some of the differences may be socially constructed or empirically grounded.</a:t>
            </a:r>
            <a:endParaRPr dirty="0"/>
          </a:p>
          <a:p>
            <a:pPr marL="0" lvl="0" indent="0" algn="l" rtl="0">
              <a:spcBef>
                <a:spcPts val="0"/>
              </a:spcBef>
              <a:spcAft>
                <a:spcPts val="0"/>
              </a:spcAft>
              <a:buNone/>
            </a:pPr>
            <a:endParaRPr dirty="0">
              <a:latin typeface="Times New Roman"/>
              <a:ea typeface="Times New Roman"/>
              <a:cs typeface="Times New Roman"/>
              <a:sym typeface="Times New Roman"/>
            </a:endParaRPr>
          </a:p>
        </p:txBody>
      </p:sp>
      <p:sp>
        <p:nvSpPr>
          <p:cNvPr id="90" name="Google Shape;90;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We, as the society members, have been confirmed as the primary contributor to gender biasness. According to Batra &amp; Reio Jr. (2016), the organization that we work for or those that provide services to us do not practice gender equality, yet we do not run campaigns against the menace. Batra &amp; Reio Jr. (2016) further enlightens that our CEO emphasizes job segregation, a practice that promotes gender inequality, and again we work quietly without complaining. Batra &amp; Reio Jr (2016) provide that our communities are associated with racist-related instances, yet we do not run critics against its which would aid in reducing gender inequality amongst ourselves.       </a:t>
            </a:r>
            <a:endParaRPr/>
          </a:p>
          <a:p>
            <a:pPr marL="0" lvl="0" indent="0" algn="l" rtl="0">
              <a:spcBef>
                <a:spcPts val="0"/>
              </a:spcBef>
              <a:spcAft>
                <a:spcPts val="0"/>
              </a:spcAft>
              <a:buNone/>
            </a:pPr>
            <a:endParaRPr/>
          </a:p>
        </p:txBody>
      </p:sp>
      <p:sp>
        <p:nvSpPr>
          <p:cNvPr id="134" name="Google Shape;134;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867a39df19_0_2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867a39df19_0_26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g867a39df19_0_26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 name="Google Shape;12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 name="Google Shape;125;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There are a series of examples that can be used to elaborate on gender inequality vividly.  Kleven, H., &amp; Landais, C. (2017) describes the first example as discrimination at the workplace where gents are assigned to most senior tasks as opposed to their counterparts. Biasness during job promotions in organizations is yet another excellent example of gender inequality. Kleven &amp; Landais (2017) further provide other shortcomings that come as a result of gender distinctions, including disparities in education opportunities, earnings, property ownership, healthcare access, and political activeness. Other forms of inequality include gender-based violence and family disputes.       </a:t>
            </a:r>
            <a:endParaRPr/>
          </a:p>
          <a:p>
            <a:pPr marL="0" lvl="0" indent="0" algn="l" rtl="0">
              <a:spcBef>
                <a:spcPts val="0"/>
              </a:spcBef>
              <a:spcAft>
                <a:spcPts val="0"/>
              </a:spcAft>
              <a:buNone/>
            </a:pPr>
            <a:endParaRPr/>
          </a:p>
        </p:txBody>
      </p:sp>
      <p:sp>
        <p:nvSpPr>
          <p:cNvPr id="126" name="Google Shape;126;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 name="Google Shape;14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The previous research has confirmed that women in some cultures are deemed inferior just by the nature of their gender.  According to Huang, Gates, Sinatra &amp; Barabási (2020), cases of gender inequality are more evident among African and Asian communities. Gates, Sinatra &amp; Barabási (2020) further suggest that societies that practice gender inequality expect female counterparts to respect and take orders from the male gender, a situation that fuels feminism and racism.  However, it is worth noting that the female cannot have a voice on their due much exposure to pressure.</a:t>
            </a:r>
            <a:endParaRPr/>
          </a:p>
          <a:p>
            <a:pPr marL="0" lvl="0" indent="0" algn="l" rtl="0">
              <a:spcBef>
                <a:spcPts val="0"/>
              </a:spcBef>
              <a:spcAft>
                <a:spcPts val="0"/>
              </a:spcAft>
              <a:buNone/>
            </a:pPr>
            <a:endParaRPr/>
          </a:p>
        </p:txBody>
      </p:sp>
      <p:sp>
        <p:nvSpPr>
          <p:cNvPr id="147" name="Google Shape;147;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Some careers are deemed to be male-oriented, and women should not take such jobs. Such discrimination in career has discouraged many women who may even do better than their male counterparts in the same field (Batra &amp; Reio Jr. 2016). The authors suggest that career inequality has led to a disparity even in the earnings for the female gender. Importantly, promotions among women are rare at the workplace. </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155" name="Google Shape;155;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Male gender still believes that women should not take leadership roles in society just because they are female (Batra &amp; Reio Jr., 2016). Women have been denied political leadership, especially elective positions, because of such bias and inequality.</a:t>
            </a:r>
            <a:endParaRPr/>
          </a:p>
        </p:txBody>
      </p:sp>
      <p:sp>
        <p:nvSpPr>
          <p:cNvPr id="165" name="Google Shape;165;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Various interventions can be utilized to eliminate gender inequality in society. First, we should change society's belief that the male gender is superior to the female gender. Again our leader should start schools that cater to the disparity in education and academics for the girl child. Community leaders should empower women in leadership by achieving the UN's 3</a:t>
            </a:r>
            <a:r>
              <a:rPr lang="en-US" sz="1200" baseline="30000">
                <a:solidFill>
                  <a:schemeClr val="dk1"/>
                </a:solidFill>
                <a:latin typeface="Calibri"/>
                <a:ea typeface="Calibri"/>
                <a:cs typeface="Calibri"/>
                <a:sym typeface="Calibri"/>
              </a:rPr>
              <a:t>rd</a:t>
            </a:r>
            <a:r>
              <a:rPr lang="en-US" sz="1200">
                <a:solidFill>
                  <a:schemeClr val="dk1"/>
                </a:solidFill>
                <a:latin typeface="Calibri"/>
                <a:ea typeface="Calibri"/>
                <a:cs typeface="Calibri"/>
                <a:sym typeface="Calibri"/>
              </a:rPr>
              <a:t> gender rule (Kim, Lee &amp; Shin, 2016). Importantly, family leaders should take emphasis on share household chores in addition to having laws that govern domestic violence.</a:t>
            </a:r>
            <a:endParaRPr/>
          </a:p>
        </p:txBody>
      </p:sp>
      <p:sp>
        <p:nvSpPr>
          <p:cNvPr id="178" name="Google Shape;178;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Kim, Lee &amp; Shin, (2016) suggest that the government and organizations should develop protocols for promotion at workplaces and pay salaries based on work done and not based on wages. Zero tolerance on sexual harassments and racism should also be encouraged among employees </a:t>
            </a:r>
            <a:endParaRPr/>
          </a:p>
          <a:p>
            <a:pPr marL="0" lvl="0" indent="0" algn="l" rtl="0">
              <a:spcBef>
                <a:spcPts val="0"/>
              </a:spcBef>
              <a:spcAft>
                <a:spcPts val="0"/>
              </a:spcAft>
              <a:buNone/>
            </a:pPr>
            <a:endParaRPr/>
          </a:p>
        </p:txBody>
      </p:sp>
      <p:sp>
        <p:nvSpPr>
          <p:cNvPr id="187" name="Google Shape;187;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634083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 name="Google Shape;20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p:nvPr/>
        </p:nvSpPr>
        <p:spPr>
          <a:xfrm flipH="1">
            <a:off x="10995300" y="5661233"/>
            <a:ext cx="1196700" cy="1196700"/>
          </a:xfrm>
          <a:prstGeom prst="rtTriangle">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 name="Google Shape;15;p2"/>
          <p:cNvSpPr/>
          <p:nvPr/>
        </p:nvSpPr>
        <p:spPr>
          <a:xfrm flipH="1">
            <a:off x="10995300" y="5661167"/>
            <a:ext cx="1196700" cy="1196700"/>
          </a:xfrm>
          <a:prstGeom prst="round1Rect">
            <a:avLst>
              <a:gd name="adj" fmla="val 16667"/>
            </a:avLst>
          </a:prstGeom>
          <a:solidFill>
            <a:schemeClr val="lt1">
              <a:alpha val="6808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 name="Google Shape;16;p2"/>
          <p:cNvSpPr txBox="1">
            <a:spLocks noGrp="1"/>
          </p:cNvSpPr>
          <p:nvPr>
            <p:ph type="ctrTitle"/>
          </p:nvPr>
        </p:nvSpPr>
        <p:spPr>
          <a:xfrm>
            <a:off x="520700" y="2425700"/>
            <a:ext cx="10962900" cy="1244700"/>
          </a:xfrm>
          <a:prstGeom prst="rect">
            <a:avLst/>
          </a:prstGeom>
        </p:spPr>
        <p:txBody>
          <a:bodyPr spcFirstLastPara="1" wrap="square" lIns="121900" tIns="121900" rIns="121900" bIns="121900" anchor="b" anchorCtr="0">
            <a:no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a:endParaRPr/>
          </a:p>
        </p:txBody>
      </p:sp>
      <p:sp>
        <p:nvSpPr>
          <p:cNvPr id="17" name="Google Shape;17;p2"/>
          <p:cNvSpPr txBox="1">
            <a:spLocks noGrp="1"/>
          </p:cNvSpPr>
          <p:nvPr>
            <p:ph type="subTitle" idx="1"/>
          </p:nvPr>
        </p:nvSpPr>
        <p:spPr>
          <a:xfrm>
            <a:off x="520700" y="3718840"/>
            <a:ext cx="10962900" cy="577200"/>
          </a:xfrm>
          <a:prstGeom prst="rect">
            <a:avLst/>
          </a:prstGeom>
        </p:spPr>
        <p:txBody>
          <a:bodyPr spcFirstLastPara="1" wrap="square" lIns="121900" tIns="121900" rIns="121900" bIns="121900" anchor="t" anchorCtr="0">
            <a:noAutofit/>
          </a:bodyPr>
          <a:lstStyle>
            <a:lvl1pPr lvl="0">
              <a:lnSpc>
                <a:spcPct val="100000"/>
              </a:lnSpc>
              <a:spcBef>
                <a:spcPts val="0"/>
              </a:spcBef>
              <a:spcAft>
                <a:spcPts val="0"/>
              </a:spcAft>
              <a:buClr>
                <a:schemeClr val="lt1"/>
              </a:buClr>
              <a:buSzPts val="2400"/>
              <a:buNone/>
              <a:defRPr>
                <a:solidFill>
                  <a:schemeClr val="lt1"/>
                </a:solidFill>
              </a:defRPr>
            </a:lvl1pPr>
            <a:lvl2pPr lvl="1">
              <a:lnSpc>
                <a:spcPct val="100000"/>
              </a:lnSpc>
              <a:spcBef>
                <a:spcPts val="0"/>
              </a:spcBef>
              <a:spcAft>
                <a:spcPts val="0"/>
              </a:spcAft>
              <a:buClr>
                <a:schemeClr val="lt1"/>
              </a:buClr>
              <a:buSzPts val="2400"/>
              <a:buNone/>
              <a:defRPr sz="2400">
                <a:solidFill>
                  <a:schemeClr val="lt1"/>
                </a:solidFill>
              </a:defRPr>
            </a:lvl2pPr>
            <a:lvl3pPr lvl="2">
              <a:lnSpc>
                <a:spcPct val="100000"/>
              </a:lnSpc>
              <a:spcBef>
                <a:spcPts val="0"/>
              </a:spcBef>
              <a:spcAft>
                <a:spcPts val="0"/>
              </a:spcAft>
              <a:buClr>
                <a:schemeClr val="lt1"/>
              </a:buClr>
              <a:buSzPts val="2400"/>
              <a:buNone/>
              <a:defRPr sz="2400">
                <a:solidFill>
                  <a:schemeClr val="lt1"/>
                </a:solidFill>
              </a:defRPr>
            </a:lvl3pPr>
            <a:lvl4pPr lvl="3">
              <a:lnSpc>
                <a:spcPct val="100000"/>
              </a:lnSpc>
              <a:spcBef>
                <a:spcPts val="0"/>
              </a:spcBef>
              <a:spcAft>
                <a:spcPts val="0"/>
              </a:spcAft>
              <a:buClr>
                <a:schemeClr val="lt1"/>
              </a:buClr>
              <a:buSzPts val="2400"/>
              <a:buNone/>
              <a:defRPr sz="2400">
                <a:solidFill>
                  <a:schemeClr val="lt1"/>
                </a:solidFill>
              </a:defRPr>
            </a:lvl4pPr>
            <a:lvl5pPr lvl="4">
              <a:lnSpc>
                <a:spcPct val="100000"/>
              </a:lnSpc>
              <a:spcBef>
                <a:spcPts val="0"/>
              </a:spcBef>
              <a:spcAft>
                <a:spcPts val="0"/>
              </a:spcAft>
              <a:buClr>
                <a:schemeClr val="lt1"/>
              </a:buClr>
              <a:buSzPts val="2400"/>
              <a:buNone/>
              <a:defRPr sz="2400">
                <a:solidFill>
                  <a:schemeClr val="lt1"/>
                </a:solidFill>
              </a:defRPr>
            </a:lvl5pPr>
            <a:lvl6pPr lvl="5">
              <a:lnSpc>
                <a:spcPct val="100000"/>
              </a:lnSpc>
              <a:spcBef>
                <a:spcPts val="0"/>
              </a:spcBef>
              <a:spcAft>
                <a:spcPts val="0"/>
              </a:spcAft>
              <a:buClr>
                <a:schemeClr val="lt1"/>
              </a:buClr>
              <a:buSzPts val="2400"/>
              <a:buNone/>
              <a:defRPr sz="2400">
                <a:solidFill>
                  <a:schemeClr val="lt1"/>
                </a:solidFill>
              </a:defRPr>
            </a:lvl6pPr>
            <a:lvl7pPr lvl="6">
              <a:lnSpc>
                <a:spcPct val="100000"/>
              </a:lnSpc>
              <a:spcBef>
                <a:spcPts val="0"/>
              </a:spcBef>
              <a:spcAft>
                <a:spcPts val="0"/>
              </a:spcAft>
              <a:buClr>
                <a:schemeClr val="lt1"/>
              </a:buClr>
              <a:buSzPts val="2400"/>
              <a:buNone/>
              <a:defRPr sz="2400">
                <a:solidFill>
                  <a:schemeClr val="lt1"/>
                </a:solidFill>
              </a:defRPr>
            </a:lvl7pPr>
            <a:lvl8pPr lvl="7">
              <a:lnSpc>
                <a:spcPct val="100000"/>
              </a:lnSpc>
              <a:spcBef>
                <a:spcPts val="0"/>
              </a:spcBef>
              <a:spcAft>
                <a:spcPts val="0"/>
              </a:spcAft>
              <a:buClr>
                <a:schemeClr val="lt1"/>
              </a:buClr>
              <a:buSzPts val="2400"/>
              <a:buNone/>
              <a:defRPr sz="2400">
                <a:solidFill>
                  <a:schemeClr val="lt1"/>
                </a:solidFill>
              </a:defRPr>
            </a:lvl8pPr>
            <a:lvl9pPr lvl="8">
              <a:lnSpc>
                <a:spcPct val="100000"/>
              </a:lnSpc>
              <a:spcBef>
                <a:spcPts val="0"/>
              </a:spcBef>
              <a:spcAft>
                <a:spcPts val="0"/>
              </a:spcAft>
              <a:buClr>
                <a:schemeClr val="lt1"/>
              </a:buClr>
              <a:buSzPts val="2400"/>
              <a:buNone/>
              <a:defRPr sz="2400">
                <a:solidFill>
                  <a:schemeClr val="lt1"/>
                </a:solidFill>
              </a:defRPr>
            </a:lvl9pPr>
          </a:lstStyle>
          <a:p>
            <a:endParaRPr/>
          </a:p>
        </p:txBody>
      </p:sp>
      <p:sp>
        <p:nvSpPr>
          <p:cNvPr id="18" name="Google Shape;18;p2"/>
          <p:cNvSpPr txBox="1">
            <a:spLocks noGrp="1"/>
          </p:cNvSpPr>
          <p:nvPr>
            <p:ph type="sldNum" idx="12"/>
          </p:nvPr>
        </p:nvSpPr>
        <p:spPr>
          <a:xfrm>
            <a:off x="11364722" y="6260831"/>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sp>
        <p:nvSpPr>
          <p:cNvPr id="20" name="Google Shape;20;p3"/>
          <p:cNvSpPr txBox="1">
            <a:spLocks noGrp="1"/>
          </p:cNvSpPr>
          <p:nvPr>
            <p:ph type="title"/>
          </p:nvPr>
        </p:nvSpPr>
        <p:spPr>
          <a:xfrm>
            <a:off x="614600" y="2753800"/>
            <a:ext cx="10962900" cy="1350300"/>
          </a:xfrm>
          <a:prstGeom prst="rect">
            <a:avLst/>
          </a:prstGeom>
        </p:spPr>
        <p:txBody>
          <a:bodyPr spcFirstLastPara="1" wrap="square" lIns="121900" tIns="121900" rIns="121900" bIns="121900" anchor="ctr" anchorCtr="0">
            <a:noAutofit/>
          </a:bodyPr>
          <a:lstStyle>
            <a:lvl1pPr lvl="0">
              <a:spcBef>
                <a:spcPts val="0"/>
              </a:spcBef>
              <a:spcAft>
                <a:spcPts val="0"/>
              </a:spcAft>
              <a:buSzPts val="5600"/>
              <a:buNone/>
              <a:defRPr sz="5600"/>
            </a:lvl1pPr>
            <a:lvl2pPr lvl="1">
              <a:spcBef>
                <a:spcPts val="0"/>
              </a:spcBef>
              <a:spcAft>
                <a:spcPts val="0"/>
              </a:spcAft>
              <a:buSzPts val="5600"/>
              <a:buNone/>
              <a:defRPr sz="5600"/>
            </a:lvl2pPr>
            <a:lvl3pPr lvl="2">
              <a:spcBef>
                <a:spcPts val="0"/>
              </a:spcBef>
              <a:spcAft>
                <a:spcPts val="0"/>
              </a:spcAft>
              <a:buSzPts val="5600"/>
              <a:buNone/>
              <a:defRPr sz="5600"/>
            </a:lvl3pPr>
            <a:lvl4pPr lvl="3">
              <a:spcBef>
                <a:spcPts val="0"/>
              </a:spcBef>
              <a:spcAft>
                <a:spcPts val="0"/>
              </a:spcAft>
              <a:buSzPts val="5600"/>
              <a:buNone/>
              <a:defRPr sz="5600"/>
            </a:lvl4pPr>
            <a:lvl5pPr lvl="4">
              <a:spcBef>
                <a:spcPts val="0"/>
              </a:spcBef>
              <a:spcAft>
                <a:spcPts val="0"/>
              </a:spcAft>
              <a:buSzPts val="5600"/>
              <a:buNone/>
              <a:defRPr sz="5600"/>
            </a:lvl5pPr>
            <a:lvl6pPr lvl="5">
              <a:spcBef>
                <a:spcPts val="0"/>
              </a:spcBef>
              <a:spcAft>
                <a:spcPts val="0"/>
              </a:spcAft>
              <a:buSzPts val="5600"/>
              <a:buNone/>
              <a:defRPr sz="5600"/>
            </a:lvl6pPr>
            <a:lvl7pPr lvl="6">
              <a:spcBef>
                <a:spcPts val="0"/>
              </a:spcBef>
              <a:spcAft>
                <a:spcPts val="0"/>
              </a:spcAft>
              <a:buSzPts val="5600"/>
              <a:buNone/>
              <a:defRPr sz="5600"/>
            </a:lvl7pPr>
            <a:lvl8pPr lvl="7">
              <a:spcBef>
                <a:spcPts val="0"/>
              </a:spcBef>
              <a:spcAft>
                <a:spcPts val="0"/>
              </a:spcAft>
              <a:buSzPts val="5600"/>
              <a:buNone/>
              <a:defRPr sz="5600"/>
            </a:lvl8pPr>
            <a:lvl9pPr lvl="8">
              <a:spcBef>
                <a:spcPts val="0"/>
              </a:spcBef>
              <a:spcAft>
                <a:spcPts val="0"/>
              </a:spcAft>
              <a:buSzPts val="5600"/>
              <a:buNone/>
              <a:defRPr sz="5600"/>
            </a:lvl9pPr>
          </a:lstStyle>
          <a:p>
            <a:endParaRPr/>
          </a:p>
        </p:txBody>
      </p:sp>
      <p:sp>
        <p:nvSpPr>
          <p:cNvPr id="21" name="Google Shape;21;p3"/>
          <p:cNvSpPr txBox="1">
            <a:spLocks noGrp="1"/>
          </p:cNvSpPr>
          <p:nvPr>
            <p:ph type="sldNum" idx="12"/>
          </p:nvPr>
        </p:nvSpPr>
        <p:spPr>
          <a:xfrm>
            <a:off x="11364722" y="6260831"/>
            <a:ext cx="731700" cy="524700"/>
          </a:xfrm>
          <a:prstGeom prst="rect">
            <a:avLst/>
          </a:prstGeom>
        </p:spPr>
        <p:txBody>
          <a:bodyPr spcFirstLastPara="1" wrap="square" lIns="121900" tIns="121900" rIns="121900" bIns="121900"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2"/>
        <p:cNvGrpSpPr/>
        <p:nvPr/>
      </p:nvGrpSpPr>
      <p:grpSpPr>
        <a:xfrm>
          <a:off x="0" y="0"/>
          <a:ext cx="0" cy="0"/>
          <a:chOff x="0" y="0"/>
          <a:chExt cx="0" cy="0"/>
        </a:xfrm>
      </p:grpSpPr>
      <p:sp>
        <p:nvSpPr>
          <p:cNvPr id="23" name="Google Shape;23;p4"/>
          <p:cNvSpPr/>
          <p:nvPr/>
        </p:nvSpPr>
        <p:spPr>
          <a:xfrm rot="10800000" flipH="1">
            <a:off x="0" y="2247900"/>
            <a:ext cx="12192000" cy="46101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4" name="Google Shape;24;p4"/>
          <p:cNvSpPr/>
          <p:nvPr/>
        </p:nvSpPr>
        <p:spPr>
          <a:xfrm>
            <a:off x="0" y="2248000"/>
            <a:ext cx="12192000" cy="1449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5" name="Google Shape;25;p4"/>
          <p:cNvSpPr txBox="1">
            <a:spLocks noGrp="1"/>
          </p:cNvSpPr>
          <p:nvPr>
            <p:ph type="title"/>
          </p:nvPr>
        </p:nvSpPr>
        <p:spPr>
          <a:xfrm>
            <a:off x="629200" y="984967"/>
            <a:ext cx="10962900" cy="1023600"/>
          </a:xfrm>
          <a:prstGeom prst="rect">
            <a:avLst/>
          </a:prstGeom>
        </p:spPr>
        <p:txBody>
          <a:bodyPr spcFirstLastPara="1" wrap="square" lIns="121900" tIns="121900" rIns="121900" bIns="121900" anchor="b" anchorCtr="0">
            <a:noAutofit/>
          </a:bodyPr>
          <a:lstStyle>
            <a:lvl1pPr lvl="0">
              <a:spcBef>
                <a:spcPts val="0"/>
              </a:spcBef>
              <a:spcAft>
                <a:spcPts val="0"/>
              </a:spcAft>
              <a:buSzPts val="4300"/>
              <a:buNone/>
              <a:defRPr/>
            </a:lvl1pPr>
            <a:lvl2pPr lvl="1">
              <a:spcBef>
                <a:spcPts val="0"/>
              </a:spcBef>
              <a:spcAft>
                <a:spcPts val="0"/>
              </a:spcAft>
              <a:buSzPts val="4300"/>
              <a:buNone/>
              <a:defRPr/>
            </a:lvl2pPr>
            <a:lvl3pPr lvl="2">
              <a:spcBef>
                <a:spcPts val="0"/>
              </a:spcBef>
              <a:spcAft>
                <a:spcPts val="0"/>
              </a:spcAft>
              <a:buSzPts val="4300"/>
              <a:buNone/>
              <a:defRPr/>
            </a:lvl3pPr>
            <a:lvl4pPr lvl="3">
              <a:spcBef>
                <a:spcPts val="0"/>
              </a:spcBef>
              <a:spcAft>
                <a:spcPts val="0"/>
              </a:spcAft>
              <a:buSzPts val="4300"/>
              <a:buNone/>
              <a:defRPr/>
            </a:lvl4pPr>
            <a:lvl5pPr lvl="4">
              <a:spcBef>
                <a:spcPts val="0"/>
              </a:spcBef>
              <a:spcAft>
                <a:spcPts val="0"/>
              </a:spcAft>
              <a:buSzPts val="4300"/>
              <a:buNone/>
              <a:defRPr/>
            </a:lvl5pPr>
            <a:lvl6pPr lvl="5">
              <a:spcBef>
                <a:spcPts val="0"/>
              </a:spcBef>
              <a:spcAft>
                <a:spcPts val="0"/>
              </a:spcAft>
              <a:buSzPts val="4300"/>
              <a:buNone/>
              <a:defRPr/>
            </a:lvl6pPr>
            <a:lvl7pPr lvl="6">
              <a:spcBef>
                <a:spcPts val="0"/>
              </a:spcBef>
              <a:spcAft>
                <a:spcPts val="0"/>
              </a:spcAft>
              <a:buSzPts val="4300"/>
              <a:buNone/>
              <a:defRPr/>
            </a:lvl7pPr>
            <a:lvl8pPr lvl="7">
              <a:spcBef>
                <a:spcPts val="0"/>
              </a:spcBef>
              <a:spcAft>
                <a:spcPts val="0"/>
              </a:spcAft>
              <a:buSzPts val="4300"/>
              <a:buNone/>
              <a:defRPr/>
            </a:lvl8pPr>
            <a:lvl9pPr lvl="8">
              <a:spcBef>
                <a:spcPts val="0"/>
              </a:spcBef>
              <a:spcAft>
                <a:spcPts val="0"/>
              </a:spcAft>
              <a:buSzPts val="4300"/>
              <a:buNone/>
              <a:defRPr/>
            </a:lvl9pPr>
          </a:lstStyle>
          <a:p>
            <a:endParaRPr/>
          </a:p>
        </p:txBody>
      </p:sp>
      <p:sp>
        <p:nvSpPr>
          <p:cNvPr id="26" name="Google Shape;26;p4"/>
          <p:cNvSpPr txBox="1">
            <a:spLocks noGrp="1"/>
          </p:cNvSpPr>
          <p:nvPr>
            <p:ph type="body" idx="1"/>
          </p:nvPr>
        </p:nvSpPr>
        <p:spPr>
          <a:xfrm>
            <a:off x="629200" y="2558767"/>
            <a:ext cx="10962900" cy="3613500"/>
          </a:xfrm>
          <a:prstGeom prst="rect">
            <a:avLst/>
          </a:prstGeom>
        </p:spPr>
        <p:txBody>
          <a:bodyPr spcFirstLastPara="1" wrap="square" lIns="121900" tIns="121900" rIns="121900" bIns="121900" anchor="t" anchorCtr="0">
            <a:noAutofit/>
          </a:bodyPr>
          <a:lstStyle>
            <a:lvl1pPr marL="457200" lvl="0" indent="-381000">
              <a:spcBef>
                <a:spcPts val="0"/>
              </a:spcBef>
              <a:spcAft>
                <a:spcPts val="0"/>
              </a:spcAft>
              <a:buSzPts val="2400"/>
              <a:buChar char="●"/>
              <a:defRPr/>
            </a:lvl1pPr>
            <a:lvl2pPr marL="914400" lvl="1" indent="-349250">
              <a:spcBef>
                <a:spcPts val="2100"/>
              </a:spcBef>
              <a:spcAft>
                <a:spcPts val="0"/>
              </a:spcAft>
              <a:buSzPts val="1900"/>
              <a:buChar char="○"/>
              <a:defRPr/>
            </a:lvl2pPr>
            <a:lvl3pPr marL="1371600" lvl="2" indent="-349250">
              <a:spcBef>
                <a:spcPts val="2100"/>
              </a:spcBef>
              <a:spcAft>
                <a:spcPts val="0"/>
              </a:spcAft>
              <a:buSzPts val="1900"/>
              <a:buChar char="■"/>
              <a:defRPr/>
            </a:lvl3pPr>
            <a:lvl4pPr marL="1828800" lvl="3" indent="-349250">
              <a:spcBef>
                <a:spcPts val="2100"/>
              </a:spcBef>
              <a:spcAft>
                <a:spcPts val="0"/>
              </a:spcAft>
              <a:buSzPts val="1900"/>
              <a:buChar char="●"/>
              <a:defRPr/>
            </a:lvl4pPr>
            <a:lvl5pPr marL="2286000" lvl="4" indent="-349250">
              <a:spcBef>
                <a:spcPts val="2100"/>
              </a:spcBef>
              <a:spcAft>
                <a:spcPts val="0"/>
              </a:spcAft>
              <a:buSzPts val="1900"/>
              <a:buChar char="○"/>
              <a:defRPr/>
            </a:lvl5pPr>
            <a:lvl6pPr marL="2743200" lvl="5" indent="-349250">
              <a:spcBef>
                <a:spcPts val="2100"/>
              </a:spcBef>
              <a:spcAft>
                <a:spcPts val="0"/>
              </a:spcAft>
              <a:buSzPts val="1900"/>
              <a:buChar char="■"/>
              <a:defRPr/>
            </a:lvl6pPr>
            <a:lvl7pPr marL="3200400" lvl="6" indent="-349250">
              <a:spcBef>
                <a:spcPts val="2100"/>
              </a:spcBef>
              <a:spcAft>
                <a:spcPts val="0"/>
              </a:spcAft>
              <a:buSzPts val="1900"/>
              <a:buChar char="●"/>
              <a:defRPr/>
            </a:lvl7pPr>
            <a:lvl8pPr marL="3657600" lvl="7" indent="-349250">
              <a:spcBef>
                <a:spcPts val="2100"/>
              </a:spcBef>
              <a:spcAft>
                <a:spcPts val="0"/>
              </a:spcAft>
              <a:buSzPts val="1900"/>
              <a:buChar char="○"/>
              <a:defRPr/>
            </a:lvl8pPr>
            <a:lvl9pPr marL="4114800" lvl="8" indent="-349250">
              <a:spcBef>
                <a:spcPts val="2100"/>
              </a:spcBef>
              <a:spcAft>
                <a:spcPts val="2100"/>
              </a:spcAft>
              <a:buSzPts val="1900"/>
              <a:buChar char="■"/>
              <a:defRPr/>
            </a:lvl9pPr>
          </a:lstStyle>
          <a:p>
            <a:endParaRPr/>
          </a:p>
        </p:txBody>
      </p:sp>
      <p:sp>
        <p:nvSpPr>
          <p:cNvPr id="27" name="Google Shape;27;p4"/>
          <p:cNvSpPr txBox="1">
            <a:spLocks noGrp="1"/>
          </p:cNvSpPr>
          <p:nvPr>
            <p:ph type="sldNum" idx="12"/>
          </p:nvPr>
        </p:nvSpPr>
        <p:spPr>
          <a:xfrm>
            <a:off x="11364722" y="6260831"/>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sp>
        <p:nvSpPr>
          <p:cNvPr id="29" name="Google Shape;29;p5"/>
          <p:cNvSpPr/>
          <p:nvPr/>
        </p:nvSpPr>
        <p:spPr>
          <a:xfrm rot="10800000" flipH="1">
            <a:off x="0" y="2247900"/>
            <a:ext cx="12192000" cy="46101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0" name="Google Shape;30;p5"/>
          <p:cNvSpPr/>
          <p:nvPr/>
        </p:nvSpPr>
        <p:spPr>
          <a:xfrm>
            <a:off x="0" y="2248000"/>
            <a:ext cx="12192000" cy="1449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1" name="Google Shape;31;p5"/>
          <p:cNvSpPr txBox="1">
            <a:spLocks noGrp="1"/>
          </p:cNvSpPr>
          <p:nvPr>
            <p:ph type="title"/>
          </p:nvPr>
        </p:nvSpPr>
        <p:spPr>
          <a:xfrm>
            <a:off x="629200" y="984967"/>
            <a:ext cx="10962900" cy="1023600"/>
          </a:xfrm>
          <a:prstGeom prst="rect">
            <a:avLst/>
          </a:prstGeom>
        </p:spPr>
        <p:txBody>
          <a:bodyPr spcFirstLastPara="1" wrap="square" lIns="121900" tIns="121900" rIns="121900" bIns="121900" anchor="b" anchorCtr="0">
            <a:noAutofit/>
          </a:bodyPr>
          <a:lstStyle>
            <a:lvl1pPr lvl="0">
              <a:spcBef>
                <a:spcPts val="0"/>
              </a:spcBef>
              <a:spcAft>
                <a:spcPts val="0"/>
              </a:spcAft>
              <a:buSzPts val="4300"/>
              <a:buNone/>
              <a:defRPr/>
            </a:lvl1pPr>
            <a:lvl2pPr lvl="1">
              <a:spcBef>
                <a:spcPts val="0"/>
              </a:spcBef>
              <a:spcAft>
                <a:spcPts val="0"/>
              </a:spcAft>
              <a:buSzPts val="4300"/>
              <a:buNone/>
              <a:defRPr/>
            </a:lvl2pPr>
            <a:lvl3pPr lvl="2">
              <a:spcBef>
                <a:spcPts val="0"/>
              </a:spcBef>
              <a:spcAft>
                <a:spcPts val="0"/>
              </a:spcAft>
              <a:buSzPts val="4300"/>
              <a:buNone/>
              <a:defRPr/>
            </a:lvl3pPr>
            <a:lvl4pPr lvl="3">
              <a:spcBef>
                <a:spcPts val="0"/>
              </a:spcBef>
              <a:spcAft>
                <a:spcPts val="0"/>
              </a:spcAft>
              <a:buSzPts val="4300"/>
              <a:buNone/>
              <a:defRPr/>
            </a:lvl4pPr>
            <a:lvl5pPr lvl="4">
              <a:spcBef>
                <a:spcPts val="0"/>
              </a:spcBef>
              <a:spcAft>
                <a:spcPts val="0"/>
              </a:spcAft>
              <a:buSzPts val="4300"/>
              <a:buNone/>
              <a:defRPr/>
            </a:lvl5pPr>
            <a:lvl6pPr lvl="5">
              <a:spcBef>
                <a:spcPts val="0"/>
              </a:spcBef>
              <a:spcAft>
                <a:spcPts val="0"/>
              </a:spcAft>
              <a:buSzPts val="4300"/>
              <a:buNone/>
              <a:defRPr/>
            </a:lvl6pPr>
            <a:lvl7pPr lvl="6">
              <a:spcBef>
                <a:spcPts val="0"/>
              </a:spcBef>
              <a:spcAft>
                <a:spcPts val="0"/>
              </a:spcAft>
              <a:buSzPts val="4300"/>
              <a:buNone/>
              <a:defRPr/>
            </a:lvl7pPr>
            <a:lvl8pPr lvl="7">
              <a:spcBef>
                <a:spcPts val="0"/>
              </a:spcBef>
              <a:spcAft>
                <a:spcPts val="0"/>
              </a:spcAft>
              <a:buSzPts val="4300"/>
              <a:buNone/>
              <a:defRPr/>
            </a:lvl8pPr>
            <a:lvl9pPr lvl="8">
              <a:spcBef>
                <a:spcPts val="0"/>
              </a:spcBef>
              <a:spcAft>
                <a:spcPts val="0"/>
              </a:spcAft>
              <a:buSzPts val="4300"/>
              <a:buNone/>
              <a:defRPr/>
            </a:lvl9pPr>
          </a:lstStyle>
          <a:p>
            <a:endParaRPr/>
          </a:p>
        </p:txBody>
      </p:sp>
      <p:sp>
        <p:nvSpPr>
          <p:cNvPr id="32" name="Google Shape;32;p5"/>
          <p:cNvSpPr txBox="1">
            <a:spLocks noGrp="1"/>
          </p:cNvSpPr>
          <p:nvPr>
            <p:ph type="body" idx="1"/>
          </p:nvPr>
        </p:nvSpPr>
        <p:spPr>
          <a:xfrm>
            <a:off x="629200" y="2558767"/>
            <a:ext cx="5333100" cy="3613500"/>
          </a:xfrm>
          <a:prstGeom prst="rect">
            <a:avLst/>
          </a:prstGeom>
        </p:spPr>
        <p:txBody>
          <a:bodyPr spcFirstLastPara="1" wrap="square" lIns="121900" tIns="121900" rIns="121900" bIns="121900" anchor="t" anchorCtr="0">
            <a:noAutofit/>
          </a:bodyPr>
          <a:lstStyle>
            <a:lvl1pPr marL="457200" lvl="0" indent="-349250">
              <a:spcBef>
                <a:spcPts val="0"/>
              </a:spcBef>
              <a:spcAft>
                <a:spcPts val="0"/>
              </a:spcAft>
              <a:buSzPts val="1900"/>
              <a:buChar char="●"/>
              <a:defRPr sz="1900"/>
            </a:lvl1pPr>
            <a:lvl2pPr marL="914400" lvl="1" indent="-330200">
              <a:spcBef>
                <a:spcPts val="2100"/>
              </a:spcBef>
              <a:spcAft>
                <a:spcPts val="0"/>
              </a:spcAft>
              <a:buSzPts val="1600"/>
              <a:buChar char="○"/>
              <a:defRPr sz="1600"/>
            </a:lvl2pPr>
            <a:lvl3pPr marL="1371600" lvl="2" indent="-330200">
              <a:spcBef>
                <a:spcPts val="2100"/>
              </a:spcBef>
              <a:spcAft>
                <a:spcPts val="0"/>
              </a:spcAft>
              <a:buSzPts val="1600"/>
              <a:buChar char="■"/>
              <a:defRPr sz="1600"/>
            </a:lvl3pPr>
            <a:lvl4pPr marL="1828800" lvl="3" indent="-330200">
              <a:spcBef>
                <a:spcPts val="2100"/>
              </a:spcBef>
              <a:spcAft>
                <a:spcPts val="0"/>
              </a:spcAft>
              <a:buSzPts val="1600"/>
              <a:buChar char="●"/>
              <a:defRPr sz="1600"/>
            </a:lvl4pPr>
            <a:lvl5pPr marL="2286000" lvl="4" indent="-330200">
              <a:spcBef>
                <a:spcPts val="2100"/>
              </a:spcBef>
              <a:spcAft>
                <a:spcPts val="0"/>
              </a:spcAft>
              <a:buSzPts val="1600"/>
              <a:buChar char="○"/>
              <a:defRPr sz="1600"/>
            </a:lvl5pPr>
            <a:lvl6pPr marL="2743200" lvl="5" indent="-330200">
              <a:spcBef>
                <a:spcPts val="2100"/>
              </a:spcBef>
              <a:spcAft>
                <a:spcPts val="0"/>
              </a:spcAft>
              <a:buSzPts val="1600"/>
              <a:buChar char="■"/>
              <a:defRPr sz="1600"/>
            </a:lvl6pPr>
            <a:lvl7pPr marL="3200400" lvl="6" indent="-330200">
              <a:spcBef>
                <a:spcPts val="2100"/>
              </a:spcBef>
              <a:spcAft>
                <a:spcPts val="0"/>
              </a:spcAft>
              <a:buSzPts val="1600"/>
              <a:buChar char="●"/>
              <a:defRPr sz="1600"/>
            </a:lvl7pPr>
            <a:lvl8pPr marL="3657600" lvl="7" indent="-330200">
              <a:spcBef>
                <a:spcPts val="2100"/>
              </a:spcBef>
              <a:spcAft>
                <a:spcPts val="0"/>
              </a:spcAft>
              <a:buSzPts val="1600"/>
              <a:buChar char="○"/>
              <a:defRPr sz="1600"/>
            </a:lvl8pPr>
            <a:lvl9pPr marL="4114800" lvl="8" indent="-330200">
              <a:spcBef>
                <a:spcPts val="2100"/>
              </a:spcBef>
              <a:spcAft>
                <a:spcPts val="2100"/>
              </a:spcAft>
              <a:buSzPts val="1600"/>
              <a:buChar char="■"/>
              <a:defRPr sz="1600"/>
            </a:lvl9pPr>
          </a:lstStyle>
          <a:p>
            <a:endParaRPr/>
          </a:p>
        </p:txBody>
      </p:sp>
      <p:sp>
        <p:nvSpPr>
          <p:cNvPr id="33" name="Google Shape;33;p5"/>
          <p:cNvSpPr txBox="1">
            <a:spLocks noGrp="1"/>
          </p:cNvSpPr>
          <p:nvPr>
            <p:ph type="body" idx="2"/>
          </p:nvPr>
        </p:nvSpPr>
        <p:spPr>
          <a:xfrm>
            <a:off x="6259000" y="2558767"/>
            <a:ext cx="5333100" cy="3613500"/>
          </a:xfrm>
          <a:prstGeom prst="rect">
            <a:avLst/>
          </a:prstGeom>
        </p:spPr>
        <p:txBody>
          <a:bodyPr spcFirstLastPara="1" wrap="square" lIns="121900" tIns="121900" rIns="121900" bIns="121900" anchor="t" anchorCtr="0">
            <a:noAutofit/>
          </a:bodyPr>
          <a:lstStyle>
            <a:lvl1pPr marL="457200" lvl="0" indent="-349250">
              <a:spcBef>
                <a:spcPts val="0"/>
              </a:spcBef>
              <a:spcAft>
                <a:spcPts val="0"/>
              </a:spcAft>
              <a:buSzPts val="1900"/>
              <a:buChar char="●"/>
              <a:defRPr sz="1900"/>
            </a:lvl1pPr>
            <a:lvl2pPr marL="914400" lvl="1" indent="-330200">
              <a:spcBef>
                <a:spcPts val="2100"/>
              </a:spcBef>
              <a:spcAft>
                <a:spcPts val="0"/>
              </a:spcAft>
              <a:buSzPts val="1600"/>
              <a:buChar char="○"/>
              <a:defRPr sz="1600"/>
            </a:lvl2pPr>
            <a:lvl3pPr marL="1371600" lvl="2" indent="-330200">
              <a:spcBef>
                <a:spcPts val="2100"/>
              </a:spcBef>
              <a:spcAft>
                <a:spcPts val="0"/>
              </a:spcAft>
              <a:buSzPts val="1600"/>
              <a:buChar char="■"/>
              <a:defRPr sz="1600"/>
            </a:lvl3pPr>
            <a:lvl4pPr marL="1828800" lvl="3" indent="-330200">
              <a:spcBef>
                <a:spcPts val="2100"/>
              </a:spcBef>
              <a:spcAft>
                <a:spcPts val="0"/>
              </a:spcAft>
              <a:buSzPts val="1600"/>
              <a:buChar char="●"/>
              <a:defRPr sz="1600"/>
            </a:lvl4pPr>
            <a:lvl5pPr marL="2286000" lvl="4" indent="-330200">
              <a:spcBef>
                <a:spcPts val="2100"/>
              </a:spcBef>
              <a:spcAft>
                <a:spcPts val="0"/>
              </a:spcAft>
              <a:buSzPts val="1600"/>
              <a:buChar char="○"/>
              <a:defRPr sz="1600"/>
            </a:lvl5pPr>
            <a:lvl6pPr marL="2743200" lvl="5" indent="-330200">
              <a:spcBef>
                <a:spcPts val="2100"/>
              </a:spcBef>
              <a:spcAft>
                <a:spcPts val="0"/>
              </a:spcAft>
              <a:buSzPts val="1600"/>
              <a:buChar char="■"/>
              <a:defRPr sz="1600"/>
            </a:lvl6pPr>
            <a:lvl7pPr marL="3200400" lvl="6" indent="-330200">
              <a:spcBef>
                <a:spcPts val="2100"/>
              </a:spcBef>
              <a:spcAft>
                <a:spcPts val="0"/>
              </a:spcAft>
              <a:buSzPts val="1600"/>
              <a:buChar char="●"/>
              <a:defRPr sz="1600"/>
            </a:lvl7pPr>
            <a:lvl8pPr marL="3657600" lvl="7" indent="-330200">
              <a:spcBef>
                <a:spcPts val="2100"/>
              </a:spcBef>
              <a:spcAft>
                <a:spcPts val="0"/>
              </a:spcAft>
              <a:buSzPts val="1600"/>
              <a:buChar char="○"/>
              <a:defRPr sz="1600"/>
            </a:lvl8pPr>
            <a:lvl9pPr marL="4114800" lvl="8" indent="-330200">
              <a:spcBef>
                <a:spcPts val="2100"/>
              </a:spcBef>
              <a:spcAft>
                <a:spcPts val="2100"/>
              </a:spcAft>
              <a:buSzPts val="1600"/>
              <a:buChar char="■"/>
              <a:defRPr sz="1600"/>
            </a:lvl9pPr>
          </a:lstStyle>
          <a:p>
            <a:endParaRPr/>
          </a:p>
        </p:txBody>
      </p:sp>
      <p:sp>
        <p:nvSpPr>
          <p:cNvPr id="34" name="Google Shape;34;p5"/>
          <p:cNvSpPr txBox="1">
            <a:spLocks noGrp="1"/>
          </p:cNvSpPr>
          <p:nvPr>
            <p:ph type="sldNum" idx="12"/>
          </p:nvPr>
        </p:nvSpPr>
        <p:spPr>
          <a:xfrm>
            <a:off x="11364722" y="6260831"/>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sp>
        <p:nvSpPr>
          <p:cNvPr id="36" name="Google Shape;36;p6"/>
          <p:cNvSpPr/>
          <p:nvPr/>
        </p:nvSpPr>
        <p:spPr>
          <a:xfrm rot="10800000" flipH="1">
            <a:off x="0" y="875100"/>
            <a:ext cx="12192000" cy="59829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7" name="Google Shape;37;p6"/>
          <p:cNvSpPr/>
          <p:nvPr/>
        </p:nvSpPr>
        <p:spPr>
          <a:xfrm>
            <a:off x="0" y="875133"/>
            <a:ext cx="12192000" cy="1449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 name="Google Shape;38;p6"/>
          <p:cNvSpPr txBox="1">
            <a:spLocks noGrp="1"/>
          </p:cNvSpPr>
          <p:nvPr>
            <p:ph type="title"/>
          </p:nvPr>
        </p:nvSpPr>
        <p:spPr>
          <a:xfrm>
            <a:off x="131000" y="21800"/>
            <a:ext cx="11768700" cy="803700"/>
          </a:xfrm>
          <a:prstGeom prst="rect">
            <a:avLst/>
          </a:prstGeom>
        </p:spPr>
        <p:txBody>
          <a:bodyPr spcFirstLastPara="1" wrap="square" lIns="121900" tIns="121900" rIns="121900" bIns="121900" anchor="ctr"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9" name="Google Shape;39;p6"/>
          <p:cNvSpPr txBox="1">
            <a:spLocks noGrp="1"/>
          </p:cNvSpPr>
          <p:nvPr>
            <p:ph type="sldNum" idx="12"/>
          </p:nvPr>
        </p:nvSpPr>
        <p:spPr>
          <a:xfrm>
            <a:off x="11364722" y="6260831"/>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0"/>
        <p:cNvGrpSpPr/>
        <p:nvPr/>
      </p:nvGrpSpPr>
      <p:grpSpPr>
        <a:xfrm>
          <a:off x="0" y="0"/>
          <a:ext cx="0" cy="0"/>
          <a:chOff x="0" y="0"/>
          <a:chExt cx="0" cy="0"/>
        </a:xfrm>
      </p:grpSpPr>
      <p:sp>
        <p:nvSpPr>
          <p:cNvPr id="41" name="Google Shape;41;p7"/>
          <p:cNvSpPr txBox="1"/>
          <p:nvPr/>
        </p:nvSpPr>
        <p:spPr>
          <a:xfrm rot="10800000" flipH="1">
            <a:off x="4368800" y="33"/>
            <a:ext cx="7823100" cy="68580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2" name="Google Shape;42;p7"/>
          <p:cNvSpPr/>
          <p:nvPr/>
        </p:nvSpPr>
        <p:spPr>
          <a:xfrm rot="-5400000">
            <a:off x="1012250" y="3356550"/>
            <a:ext cx="6858000" cy="1449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3" name="Google Shape;43;p7"/>
          <p:cNvSpPr txBox="1">
            <a:spLocks noGrp="1"/>
          </p:cNvSpPr>
          <p:nvPr>
            <p:ph type="title"/>
          </p:nvPr>
        </p:nvSpPr>
        <p:spPr>
          <a:xfrm>
            <a:off x="301437" y="477067"/>
            <a:ext cx="3744000" cy="1271100"/>
          </a:xfrm>
          <a:prstGeom prst="rect">
            <a:avLst/>
          </a:prstGeom>
        </p:spPr>
        <p:txBody>
          <a:bodyPr spcFirstLastPara="1" wrap="square" lIns="121900" tIns="121900" rIns="121900" bIns="121900" anchor="b" anchorCtr="0">
            <a:no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44" name="Google Shape;44;p7"/>
          <p:cNvSpPr txBox="1">
            <a:spLocks noGrp="1"/>
          </p:cNvSpPr>
          <p:nvPr>
            <p:ph type="body" idx="1"/>
          </p:nvPr>
        </p:nvSpPr>
        <p:spPr>
          <a:xfrm>
            <a:off x="301433" y="1954400"/>
            <a:ext cx="3744000" cy="4218000"/>
          </a:xfrm>
          <a:prstGeom prst="rect">
            <a:avLst/>
          </a:prstGeom>
        </p:spPr>
        <p:txBody>
          <a:bodyPr spcFirstLastPara="1" wrap="square" lIns="121900" tIns="121900" rIns="121900" bIns="121900" anchor="t" anchorCtr="0">
            <a:noAutofit/>
          </a:bodyPr>
          <a:lstStyle>
            <a:lvl1pPr marL="457200" lvl="0" indent="-330200">
              <a:spcBef>
                <a:spcPts val="0"/>
              </a:spcBef>
              <a:spcAft>
                <a:spcPts val="0"/>
              </a:spcAft>
              <a:buClr>
                <a:schemeClr val="lt1"/>
              </a:buClr>
              <a:buSzPts val="1600"/>
              <a:buChar char="●"/>
              <a:defRPr sz="1600">
                <a:solidFill>
                  <a:schemeClr val="lt1"/>
                </a:solidFill>
              </a:defRPr>
            </a:lvl1pPr>
            <a:lvl2pPr marL="914400" lvl="1" indent="-330200">
              <a:spcBef>
                <a:spcPts val="2100"/>
              </a:spcBef>
              <a:spcAft>
                <a:spcPts val="0"/>
              </a:spcAft>
              <a:buClr>
                <a:schemeClr val="lt1"/>
              </a:buClr>
              <a:buSzPts val="1600"/>
              <a:buChar char="○"/>
              <a:defRPr sz="1600">
                <a:solidFill>
                  <a:schemeClr val="lt1"/>
                </a:solidFill>
              </a:defRPr>
            </a:lvl2pPr>
            <a:lvl3pPr marL="1371600" lvl="2" indent="-330200">
              <a:spcBef>
                <a:spcPts val="2100"/>
              </a:spcBef>
              <a:spcAft>
                <a:spcPts val="0"/>
              </a:spcAft>
              <a:buClr>
                <a:schemeClr val="lt1"/>
              </a:buClr>
              <a:buSzPts val="1600"/>
              <a:buChar char="■"/>
              <a:defRPr sz="1600">
                <a:solidFill>
                  <a:schemeClr val="lt1"/>
                </a:solidFill>
              </a:defRPr>
            </a:lvl3pPr>
            <a:lvl4pPr marL="1828800" lvl="3" indent="-330200">
              <a:spcBef>
                <a:spcPts val="2100"/>
              </a:spcBef>
              <a:spcAft>
                <a:spcPts val="0"/>
              </a:spcAft>
              <a:buClr>
                <a:schemeClr val="lt1"/>
              </a:buClr>
              <a:buSzPts val="1600"/>
              <a:buChar char="●"/>
              <a:defRPr sz="1600">
                <a:solidFill>
                  <a:schemeClr val="lt1"/>
                </a:solidFill>
              </a:defRPr>
            </a:lvl4pPr>
            <a:lvl5pPr marL="2286000" lvl="4" indent="-330200">
              <a:spcBef>
                <a:spcPts val="2100"/>
              </a:spcBef>
              <a:spcAft>
                <a:spcPts val="0"/>
              </a:spcAft>
              <a:buClr>
                <a:schemeClr val="lt1"/>
              </a:buClr>
              <a:buSzPts val="1600"/>
              <a:buChar char="○"/>
              <a:defRPr sz="1600">
                <a:solidFill>
                  <a:schemeClr val="lt1"/>
                </a:solidFill>
              </a:defRPr>
            </a:lvl5pPr>
            <a:lvl6pPr marL="2743200" lvl="5" indent="-330200">
              <a:spcBef>
                <a:spcPts val="2100"/>
              </a:spcBef>
              <a:spcAft>
                <a:spcPts val="0"/>
              </a:spcAft>
              <a:buClr>
                <a:schemeClr val="lt1"/>
              </a:buClr>
              <a:buSzPts val="1600"/>
              <a:buChar char="■"/>
              <a:defRPr sz="1600">
                <a:solidFill>
                  <a:schemeClr val="lt1"/>
                </a:solidFill>
              </a:defRPr>
            </a:lvl6pPr>
            <a:lvl7pPr marL="3200400" lvl="6" indent="-330200">
              <a:spcBef>
                <a:spcPts val="2100"/>
              </a:spcBef>
              <a:spcAft>
                <a:spcPts val="0"/>
              </a:spcAft>
              <a:buClr>
                <a:schemeClr val="lt1"/>
              </a:buClr>
              <a:buSzPts val="1600"/>
              <a:buChar char="●"/>
              <a:defRPr sz="1600">
                <a:solidFill>
                  <a:schemeClr val="lt1"/>
                </a:solidFill>
              </a:defRPr>
            </a:lvl7pPr>
            <a:lvl8pPr marL="3657600" lvl="7" indent="-330200">
              <a:spcBef>
                <a:spcPts val="2100"/>
              </a:spcBef>
              <a:spcAft>
                <a:spcPts val="0"/>
              </a:spcAft>
              <a:buClr>
                <a:schemeClr val="lt1"/>
              </a:buClr>
              <a:buSzPts val="1600"/>
              <a:buChar char="○"/>
              <a:defRPr sz="1600">
                <a:solidFill>
                  <a:schemeClr val="lt1"/>
                </a:solidFill>
              </a:defRPr>
            </a:lvl8pPr>
            <a:lvl9pPr marL="4114800" lvl="8" indent="-330200">
              <a:spcBef>
                <a:spcPts val="2100"/>
              </a:spcBef>
              <a:spcAft>
                <a:spcPts val="2100"/>
              </a:spcAft>
              <a:buClr>
                <a:schemeClr val="lt1"/>
              </a:buClr>
              <a:buSzPts val="1600"/>
              <a:buChar char="■"/>
              <a:defRPr sz="1600">
                <a:solidFill>
                  <a:schemeClr val="lt1"/>
                </a:solidFill>
              </a:defRPr>
            </a:lvl9pPr>
          </a:lstStyle>
          <a:p>
            <a:endParaRPr/>
          </a:p>
        </p:txBody>
      </p:sp>
      <p:sp>
        <p:nvSpPr>
          <p:cNvPr id="45" name="Google Shape;45;p7"/>
          <p:cNvSpPr txBox="1">
            <a:spLocks noGrp="1"/>
          </p:cNvSpPr>
          <p:nvPr>
            <p:ph type="sldNum" idx="12"/>
          </p:nvPr>
        </p:nvSpPr>
        <p:spPr>
          <a:xfrm>
            <a:off x="11364722" y="6260831"/>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a:off x="653667" y="651000"/>
            <a:ext cx="8302800" cy="5454300"/>
          </a:xfrm>
          <a:prstGeom prst="rect">
            <a:avLst/>
          </a:prstGeom>
        </p:spPr>
        <p:txBody>
          <a:bodyPr spcFirstLastPara="1" wrap="square" lIns="121900" tIns="121900" rIns="121900" bIns="121900" anchor="ctr" anchorCtr="0">
            <a:no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endParaRPr/>
          </a:p>
        </p:txBody>
      </p:sp>
      <p:sp>
        <p:nvSpPr>
          <p:cNvPr id="48" name="Google Shape;48;p8"/>
          <p:cNvSpPr txBox="1">
            <a:spLocks noGrp="1"/>
          </p:cNvSpPr>
          <p:nvPr>
            <p:ph type="sldNum" idx="12"/>
          </p:nvPr>
        </p:nvSpPr>
        <p:spPr>
          <a:xfrm>
            <a:off x="11364722" y="6260831"/>
            <a:ext cx="731700" cy="524700"/>
          </a:xfrm>
          <a:prstGeom prst="rect">
            <a:avLst/>
          </a:prstGeom>
        </p:spPr>
        <p:txBody>
          <a:bodyPr spcFirstLastPara="1" wrap="square" lIns="121900" tIns="121900" rIns="121900" bIns="121900"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9"/>
        <p:cNvGrpSpPr/>
        <p:nvPr/>
      </p:nvGrpSpPr>
      <p:grpSpPr>
        <a:xfrm>
          <a:off x="0" y="0"/>
          <a:ext cx="0" cy="0"/>
          <a:chOff x="0" y="0"/>
          <a:chExt cx="0" cy="0"/>
        </a:xfrm>
      </p:grpSpPr>
      <p:sp>
        <p:nvSpPr>
          <p:cNvPr id="50" name="Google Shape;50;p9"/>
          <p:cNvSpPr/>
          <p:nvPr/>
        </p:nvSpPr>
        <p:spPr>
          <a:xfrm flipH="1">
            <a:off x="0" y="0"/>
            <a:ext cx="6096000" cy="68580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1" name="Google Shape;51;p9"/>
          <p:cNvSpPr/>
          <p:nvPr/>
        </p:nvSpPr>
        <p:spPr>
          <a:xfrm rot="5400000">
            <a:off x="2595233" y="3356900"/>
            <a:ext cx="6857100" cy="1449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2" name="Google Shape;52;p9"/>
          <p:cNvSpPr txBox="1">
            <a:spLocks noGrp="1"/>
          </p:cNvSpPr>
          <p:nvPr>
            <p:ph type="title"/>
          </p:nvPr>
        </p:nvSpPr>
        <p:spPr>
          <a:xfrm>
            <a:off x="354000" y="1644233"/>
            <a:ext cx="5393700" cy="1976400"/>
          </a:xfrm>
          <a:prstGeom prst="rect">
            <a:avLst/>
          </a:prstGeom>
        </p:spPr>
        <p:txBody>
          <a:bodyPr spcFirstLastPara="1" wrap="square" lIns="121900" tIns="121900" rIns="121900" bIns="121900" anchor="b" anchorCtr="0">
            <a:noAutofit/>
          </a:bodyPr>
          <a:lstStyle>
            <a:lvl1pPr lvl="0" algn="ctr">
              <a:spcBef>
                <a:spcPts val="0"/>
              </a:spcBef>
              <a:spcAft>
                <a:spcPts val="0"/>
              </a:spcAft>
              <a:buClr>
                <a:schemeClr val="dk2"/>
              </a:buClr>
              <a:buSzPts val="5600"/>
              <a:buNone/>
              <a:defRPr sz="5600">
                <a:solidFill>
                  <a:schemeClr val="dk2"/>
                </a:solidFill>
              </a:defRPr>
            </a:lvl1pPr>
            <a:lvl2pPr lvl="1" algn="ctr">
              <a:spcBef>
                <a:spcPts val="0"/>
              </a:spcBef>
              <a:spcAft>
                <a:spcPts val="0"/>
              </a:spcAft>
              <a:buClr>
                <a:schemeClr val="dk2"/>
              </a:buClr>
              <a:buSzPts val="5600"/>
              <a:buNone/>
              <a:defRPr sz="5600">
                <a:solidFill>
                  <a:schemeClr val="dk2"/>
                </a:solidFill>
              </a:defRPr>
            </a:lvl2pPr>
            <a:lvl3pPr lvl="2" algn="ctr">
              <a:spcBef>
                <a:spcPts val="0"/>
              </a:spcBef>
              <a:spcAft>
                <a:spcPts val="0"/>
              </a:spcAft>
              <a:buClr>
                <a:schemeClr val="dk2"/>
              </a:buClr>
              <a:buSzPts val="5600"/>
              <a:buNone/>
              <a:defRPr sz="5600">
                <a:solidFill>
                  <a:schemeClr val="dk2"/>
                </a:solidFill>
              </a:defRPr>
            </a:lvl3pPr>
            <a:lvl4pPr lvl="3" algn="ctr">
              <a:spcBef>
                <a:spcPts val="0"/>
              </a:spcBef>
              <a:spcAft>
                <a:spcPts val="0"/>
              </a:spcAft>
              <a:buClr>
                <a:schemeClr val="dk2"/>
              </a:buClr>
              <a:buSzPts val="5600"/>
              <a:buNone/>
              <a:defRPr sz="5600">
                <a:solidFill>
                  <a:schemeClr val="dk2"/>
                </a:solidFill>
              </a:defRPr>
            </a:lvl4pPr>
            <a:lvl5pPr lvl="4" algn="ctr">
              <a:spcBef>
                <a:spcPts val="0"/>
              </a:spcBef>
              <a:spcAft>
                <a:spcPts val="0"/>
              </a:spcAft>
              <a:buClr>
                <a:schemeClr val="dk2"/>
              </a:buClr>
              <a:buSzPts val="5600"/>
              <a:buNone/>
              <a:defRPr sz="5600">
                <a:solidFill>
                  <a:schemeClr val="dk2"/>
                </a:solidFill>
              </a:defRPr>
            </a:lvl5pPr>
            <a:lvl6pPr lvl="5" algn="ctr">
              <a:spcBef>
                <a:spcPts val="0"/>
              </a:spcBef>
              <a:spcAft>
                <a:spcPts val="0"/>
              </a:spcAft>
              <a:buClr>
                <a:schemeClr val="dk2"/>
              </a:buClr>
              <a:buSzPts val="5600"/>
              <a:buNone/>
              <a:defRPr sz="5600">
                <a:solidFill>
                  <a:schemeClr val="dk2"/>
                </a:solidFill>
              </a:defRPr>
            </a:lvl6pPr>
            <a:lvl7pPr lvl="6" algn="ctr">
              <a:spcBef>
                <a:spcPts val="0"/>
              </a:spcBef>
              <a:spcAft>
                <a:spcPts val="0"/>
              </a:spcAft>
              <a:buClr>
                <a:schemeClr val="dk2"/>
              </a:buClr>
              <a:buSzPts val="5600"/>
              <a:buNone/>
              <a:defRPr sz="5600">
                <a:solidFill>
                  <a:schemeClr val="dk2"/>
                </a:solidFill>
              </a:defRPr>
            </a:lvl7pPr>
            <a:lvl8pPr lvl="7" algn="ctr">
              <a:spcBef>
                <a:spcPts val="0"/>
              </a:spcBef>
              <a:spcAft>
                <a:spcPts val="0"/>
              </a:spcAft>
              <a:buClr>
                <a:schemeClr val="dk2"/>
              </a:buClr>
              <a:buSzPts val="5600"/>
              <a:buNone/>
              <a:defRPr sz="5600">
                <a:solidFill>
                  <a:schemeClr val="dk2"/>
                </a:solidFill>
              </a:defRPr>
            </a:lvl8pPr>
            <a:lvl9pPr lvl="8" algn="ctr">
              <a:spcBef>
                <a:spcPts val="0"/>
              </a:spcBef>
              <a:spcAft>
                <a:spcPts val="0"/>
              </a:spcAft>
              <a:buClr>
                <a:schemeClr val="dk2"/>
              </a:buClr>
              <a:buSzPts val="5600"/>
              <a:buNone/>
              <a:defRPr sz="5600">
                <a:solidFill>
                  <a:schemeClr val="dk2"/>
                </a:solidFill>
              </a:defRPr>
            </a:lvl9pPr>
          </a:lstStyle>
          <a:p>
            <a:endParaRPr/>
          </a:p>
        </p:txBody>
      </p:sp>
      <p:sp>
        <p:nvSpPr>
          <p:cNvPr id="53" name="Google Shape;53;p9"/>
          <p:cNvSpPr txBox="1">
            <a:spLocks noGrp="1"/>
          </p:cNvSpPr>
          <p:nvPr>
            <p:ph type="subTitle" idx="1"/>
          </p:nvPr>
        </p:nvSpPr>
        <p:spPr>
          <a:xfrm>
            <a:off x="354000" y="3705956"/>
            <a:ext cx="5393700" cy="1646700"/>
          </a:xfrm>
          <a:prstGeom prst="rect">
            <a:avLst/>
          </a:prstGeom>
        </p:spPr>
        <p:txBody>
          <a:bodyPr spcFirstLastPara="1" wrap="square" lIns="121900" tIns="121900" rIns="121900" bIns="121900"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54" name="Google Shape;54;p9"/>
          <p:cNvSpPr txBox="1">
            <a:spLocks noGrp="1"/>
          </p:cNvSpPr>
          <p:nvPr>
            <p:ph type="body" idx="2"/>
          </p:nvPr>
        </p:nvSpPr>
        <p:spPr>
          <a:xfrm>
            <a:off x="6586000" y="965600"/>
            <a:ext cx="5115900" cy="4926900"/>
          </a:xfrm>
          <a:prstGeom prst="rect">
            <a:avLst/>
          </a:prstGeom>
        </p:spPr>
        <p:txBody>
          <a:bodyPr spcFirstLastPara="1" wrap="square" lIns="121900" tIns="121900" rIns="121900" bIns="121900" anchor="ctr" anchorCtr="0">
            <a:noAutofit/>
          </a:bodyPr>
          <a:lstStyle>
            <a:lvl1pPr marL="457200" lvl="0" indent="-381000">
              <a:spcBef>
                <a:spcPts val="0"/>
              </a:spcBef>
              <a:spcAft>
                <a:spcPts val="0"/>
              </a:spcAft>
              <a:buClr>
                <a:schemeClr val="lt1"/>
              </a:buClr>
              <a:buSzPts val="2400"/>
              <a:buChar char="●"/>
              <a:defRPr>
                <a:solidFill>
                  <a:schemeClr val="lt1"/>
                </a:solidFill>
              </a:defRPr>
            </a:lvl1pPr>
            <a:lvl2pPr marL="914400" lvl="1" indent="-349250">
              <a:spcBef>
                <a:spcPts val="2100"/>
              </a:spcBef>
              <a:spcAft>
                <a:spcPts val="0"/>
              </a:spcAft>
              <a:buClr>
                <a:schemeClr val="lt1"/>
              </a:buClr>
              <a:buSzPts val="1900"/>
              <a:buChar char="○"/>
              <a:defRPr>
                <a:solidFill>
                  <a:schemeClr val="lt1"/>
                </a:solidFill>
              </a:defRPr>
            </a:lvl2pPr>
            <a:lvl3pPr marL="1371600" lvl="2" indent="-349250">
              <a:spcBef>
                <a:spcPts val="2100"/>
              </a:spcBef>
              <a:spcAft>
                <a:spcPts val="0"/>
              </a:spcAft>
              <a:buClr>
                <a:schemeClr val="lt1"/>
              </a:buClr>
              <a:buSzPts val="1900"/>
              <a:buChar char="■"/>
              <a:defRPr>
                <a:solidFill>
                  <a:schemeClr val="lt1"/>
                </a:solidFill>
              </a:defRPr>
            </a:lvl3pPr>
            <a:lvl4pPr marL="1828800" lvl="3" indent="-349250">
              <a:spcBef>
                <a:spcPts val="2100"/>
              </a:spcBef>
              <a:spcAft>
                <a:spcPts val="0"/>
              </a:spcAft>
              <a:buClr>
                <a:schemeClr val="lt1"/>
              </a:buClr>
              <a:buSzPts val="1900"/>
              <a:buChar char="●"/>
              <a:defRPr>
                <a:solidFill>
                  <a:schemeClr val="lt1"/>
                </a:solidFill>
              </a:defRPr>
            </a:lvl4pPr>
            <a:lvl5pPr marL="2286000" lvl="4" indent="-349250">
              <a:spcBef>
                <a:spcPts val="2100"/>
              </a:spcBef>
              <a:spcAft>
                <a:spcPts val="0"/>
              </a:spcAft>
              <a:buClr>
                <a:schemeClr val="lt1"/>
              </a:buClr>
              <a:buSzPts val="1900"/>
              <a:buChar char="○"/>
              <a:defRPr>
                <a:solidFill>
                  <a:schemeClr val="lt1"/>
                </a:solidFill>
              </a:defRPr>
            </a:lvl5pPr>
            <a:lvl6pPr marL="2743200" lvl="5" indent="-349250">
              <a:spcBef>
                <a:spcPts val="2100"/>
              </a:spcBef>
              <a:spcAft>
                <a:spcPts val="0"/>
              </a:spcAft>
              <a:buClr>
                <a:schemeClr val="lt1"/>
              </a:buClr>
              <a:buSzPts val="1900"/>
              <a:buChar char="■"/>
              <a:defRPr>
                <a:solidFill>
                  <a:schemeClr val="lt1"/>
                </a:solidFill>
              </a:defRPr>
            </a:lvl6pPr>
            <a:lvl7pPr marL="3200400" lvl="6" indent="-349250">
              <a:spcBef>
                <a:spcPts val="2100"/>
              </a:spcBef>
              <a:spcAft>
                <a:spcPts val="0"/>
              </a:spcAft>
              <a:buClr>
                <a:schemeClr val="lt1"/>
              </a:buClr>
              <a:buSzPts val="1900"/>
              <a:buChar char="●"/>
              <a:defRPr>
                <a:solidFill>
                  <a:schemeClr val="lt1"/>
                </a:solidFill>
              </a:defRPr>
            </a:lvl7pPr>
            <a:lvl8pPr marL="3657600" lvl="7" indent="-349250">
              <a:spcBef>
                <a:spcPts val="2100"/>
              </a:spcBef>
              <a:spcAft>
                <a:spcPts val="0"/>
              </a:spcAft>
              <a:buClr>
                <a:schemeClr val="lt1"/>
              </a:buClr>
              <a:buSzPts val="1900"/>
              <a:buChar char="○"/>
              <a:defRPr>
                <a:solidFill>
                  <a:schemeClr val="lt1"/>
                </a:solidFill>
              </a:defRPr>
            </a:lvl8pPr>
            <a:lvl9pPr marL="4114800" lvl="8" indent="-349250">
              <a:spcBef>
                <a:spcPts val="2100"/>
              </a:spcBef>
              <a:spcAft>
                <a:spcPts val="2100"/>
              </a:spcAft>
              <a:buClr>
                <a:schemeClr val="lt1"/>
              </a:buClr>
              <a:buSzPts val="1900"/>
              <a:buChar char="■"/>
              <a:defRPr>
                <a:solidFill>
                  <a:schemeClr val="lt1"/>
                </a:solidFill>
              </a:defRPr>
            </a:lvl9pPr>
          </a:lstStyle>
          <a:p>
            <a:endParaRPr/>
          </a:p>
        </p:txBody>
      </p:sp>
      <p:sp>
        <p:nvSpPr>
          <p:cNvPr id="55" name="Google Shape;55;p9"/>
          <p:cNvSpPr txBox="1">
            <a:spLocks noGrp="1"/>
          </p:cNvSpPr>
          <p:nvPr>
            <p:ph type="sldNum" idx="12"/>
          </p:nvPr>
        </p:nvSpPr>
        <p:spPr>
          <a:xfrm>
            <a:off x="11364722" y="6260831"/>
            <a:ext cx="731700" cy="524700"/>
          </a:xfrm>
          <a:prstGeom prst="rect">
            <a:avLst/>
          </a:prstGeom>
        </p:spPr>
        <p:txBody>
          <a:bodyPr spcFirstLastPara="1" wrap="square" lIns="121900" tIns="121900" rIns="121900" bIns="121900"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6"/>
        <p:cNvGrpSpPr/>
        <p:nvPr/>
      </p:nvGrpSpPr>
      <p:grpSpPr>
        <a:xfrm>
          <a:off x="0" y="0"/>
          <a:ext cx="0" cy="0"/>
          <a:chOff x="0" y="0"/>
          <a:chExt cx="0" cy="0"/>
        </a:xfrm>
      </p:grpSpPr>
      <p:sp>
        <p:nvSpPr>
          <p:cNvPr id="57" name="Google Shape;57;p10"/>
          <p:cNvSpPr txBox="1"/>
          <p:nvPr/>
        </p:nvSpPr>
        <p:spPr>
          <a:xfrm rot="10800000" flipH="1">
            <a:off x="0" y="-100"/>
            <a:ext cx="12192000" cy="62613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8" name="Google Shape;58;p10"/>
          <p:cNvSpPr/>
          <p:nvPr/>
        </p:nvSpPr>
        <p:spPr>
          <a:xfrm rot="10800000" flipH="1">
            <a:off x="0" y="6163733"/>
            <a:ext cx="12192000" cy="987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9" name="Google Shape;59;p10"/>
          <p:cNvSpPr txBox="1">
            <a:spLocks noGrp="1"/>
          </p:cNvSpPr>
          <p:nvPr>
            <p:ph type="body" idx="1"/>
          </p:nvPr>
        </p:nvSpPr>
        <p:spPr>
          <a:xfrm>
            <a:off x="76200" y="6262433"/>
            <a:ext cx="11175900" cy="595500"/>
          </a:xfrm>
          <a:prstGeom prst="rect">
            <a:avLst/>
          </a:prstGeom>
        </p:spPr>
        <p:txBody>
          <a:bodyPr spcFirstLastPara="1" wrap="square" lIns="121900" tIns="121900" rIns="121900" bIns="121900" anchor="ctr" anchorCtr="0">
            <a:noAutofit/>
          </a:bodyPr>
          <a:lstStyle>
            <a:lvl1pPr marL="457200" lvl="0" indent="-228600">
              <a:lnSpc>
                <a:spcPct val="100000"/>
              </a:lnSpc>
              <a:spcBef>
                <a:spcPts val="0"/>
              </a:spcBef>
              <a:spcAft>
                <a:spcPts val="0"/>
              </a:spcAft>
              <a:buClr>
                <a:schemeClr val="lt1"/>
              </a:buClr>
              <a:buSzPts val="1600"/>
              <a:buNone/>
              <a:defRPr sz="1600">
                <a:solidFill>
                  <a:schemeClr val="lt1"/>
                </a:solidFill>
              </a:defRPr>
            </a:lvl1pPr>
          </a:lstStyle>
          <a:p>
            <a:endParaRPr/>
          </a:p>
        </p:txBody>
      </p:sp>
      <p:sp>
        <p:nvSpPr>
          <p:cNvPr id="60" name="Google Shape;60;p10"/>
          <p:cNvSpPr txBox="1">
            <a:spLocks noGrp="1"/>
          </p:cNvSpPr>
          <p:nvPr>
            <p:ph type="sldNum" idx="12"/>
          </p:nvPr>
        </p:nvSpPr>
        <p:spPr>
          <a:xfrm>
            <a:off x="11364722" y="6260831"/>
            <a:ext cx="731700" cy="524700"/>
          </a:xfrm>
          <a:prstGeom prst="rect">
            <a:avLst/>
          </a:prstGeom>
        </p:spPr>
        <p:txBody>
          <a:bodyPr spcFirstLastPara="1" wrap="square" lIns="121900" tIns="121900" rIns="121900" bIns="121900"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4"/>
        </a:solidFill>
        <a:effectLst/>
      </p:bgPr>
    </p:bg>
    <p:spTree>
      <p:nvGrpSpPr>
        <p:cNvPr id="1" name="Shape 61"/>
        <p:cNvGrpSpPr/>
        <p:nvPr/>
      </p:nvGrpSpPr>
      <p:grpSpPr>
        <a:xfrm>
          <a:off x="0" y="0"/>
          <a:ext cx="0" cy="0"/>
          <a:chOff x="0" y="0"/>
          <a:chExt cx="0" cy="0"/>
        </a:xfrm>
      </p:grpSpPr>
      <p:sp>
        <p:nvSpPr>
          <p:cNvPr id="62" name="Google Shape;62;p11"/>
          <p:cNvSpPr txBox="1">
            <a:spLocks noGrp="1"/>
          </p:cNvSpPr>
          <p:nvPr>
            <p:ph type="title" hasCustomPrompt="1"/>
          </p:nvPr>
        </p:nvSpPr>
        <p:spPr>
          <a:xfrm>
            <a:off x="634000" y="1678033"/>
            <a:ext cx="10962900" cy="2618100"/>
          </a:xfrm>
          <a:prstGeom prst="rect">
            <a:avLst/>
          </a:prstGeom>
        </p:spPr>
        <p:txBody>
          <a:bodyPr spcFirstLastPara="1" wrap="square" lIns="121900" tIns="121900" rIns="121900" bIns="121900" anchor="b" anchorCtr="0">
            <a:noAutofit/>
          </a:bodyPr>
          <a:lstStyle>
            <a:lvl1pPr lvl="0" algn="ctr">
              <a:spcBef>
                <a:spcPts val="0"/>
              </a:spcBef>
              <a:spcAft>
                <a:spcPts val="0"/>
              </a:spcAft>
              <a:buClr>
                <a:schemeClr val="dk2"/>
              </a:buClr>
              <a:buSzPts val="16000"/>
              <a:buNone/>
              <a:defRPr sz="16000">
                <a:solidFill>
                  <a:schemeClr val="dk2"/>
                </a:solidFill>
              </a:defRPr>
            </a:lvl1pPr>
            <a:lvl2pPr lvl="1" algn="ctr">
              <a:spcBef>
                <a:spcPts val="0"/>
              </a:spcBef>
              <a:spcAft>
                <a:spcPts val="0"/>
              </a:spcAft>
              <a:buClr>
                <a:schemeClr val="dk2"/>
              </a:buClr>
              <a:buSzPts val="16000"/>
              <a:buNone/>
              <a:defRPr sz="16000">
                <a:solidFill>
                  <a:schemeClr val="dk2"/>
                </a:solidFill>
              </a:defRPr>
            </a:lvl2pPr>
            <a:lvl3pPr lvl="2" algn="ctr">
              <a:spcBef>
                <a:spcPts val="0"/>
              </a:spcBef>
              <a:spcAft>
                <a:spcPts val="0"/>
              </a:spcAft>
              <a:buClr>
                <a:schemeClr val="dk2"/>
              </a:buClr>
              <a:buSzPts val="16000"/>
              <a:buNone/>
              <a:defRPr sz="16000">
                <a:solidFill>
                  <a:schemeClr val="dk2"/>
                </a:solidFill>
              </a:defRPr>
            </a:lvl3pPr>
            <a:lvl4pPr lvl="3" algn="ctr">
              <a:spcBef>
                <a:spcPts val="0"/>
              </a:spcBef>
              <a:spcAft>
                <a:spcPts val="0"/>
              </a:spcAft>
              <a:buClr>
                <a:schemeClr val="dk2"/>
              </a:buClr>
              <a:buSzPts val="16000"/>
              <a:buNone/>
              <a:defRPr sz="16000">
                <a:solidFill>
                  <a:schemeClr val="dk2"/>
                </a:solidFill>
              </a:defRPr>
            </a:lvl4pPr>
            <a:lvl5pPr lvl="4" algn="ctr">
              <a:spcBef>
                <a:spcPts val="0"/>
              </a:spcBef>
              <a:spcAft>
                <a:spcPts val="0"/>
              </a:spcAft>
              <a:buClr>
                <a:schemeClr val="dk2"/>
              </a:buClr>
              <a:buSzPts val="16000"/>
              <a:buNone/>
              <a:defRPr sz="16000">
                <a:solidFill>
                  <a:schemeClr val="dk2"/>
                </a:solidFill>
              </a:defRPr>
            </a:lvl5pPr>
            <a:lvl6pPr lvl="5" algn="ctr">
              <a:spcBef>
                <a:spcPts val="0"/>
              </a:spcBef>
              <a:spcAft>
                <a:spcPts val="0"/>
              </a:spcAft>
              <a:buClr>
                <a:schemeClr val="dk2"/>
              </a:buClr>
              <a:buSzPts val="16000"/>
              <a:buNone/>
              <a:defRPr sz="16000">
                <a:solidFill>
                  <a:schemeClr val="dk2"/>
                </a:solidFill>
              </a:defRPr>
            </a:lvl6pPr>
            <a:lvl7pPr lvl="6" algn="ctr">
              <a:spcBef>
                <a:spcPts val="0"/>
              </a:spcBef>
              <a:spcAft>
                <a:spcPts val="0"/>
              </a:spcAft>
              <a:buClr>
                <a:schemeClr val="dk2"/>
              </a:buClr>
              <a:buSzPts val="16000"/>
              <a:buNone/>
              <a:defRPr sz="16000">
                <a:solidFill>
                  <a:schemeClr val="dk2"/>
                </a:solidFill>
              </a:defRPr>
            </a:lvl7pPr>
            <a:lvl8pPr lvl="7" algn="ctr">
              <a:spcBef>
                <a:spcPts val="0"/>
              </a:spcBef>
              <a:spcAft>
                <a:spcPts val="0"/>
              </a:spcAft>
              <a:buClr>
                <a:schemeClr val="dk2"/>
              </a:buClr>
              <a:buSzPts val="16000"/>
              <a:buNone/>
              <a:defRPr sz="16000">
                <a:solidFill>
                  <a:schemeClr val="dk2"/>
                </a:solidFill>
              </a:defRPr>
            </a:lvl8pPr>
            <a:lvl9pPr lvl="8" algn="ctr">
              <a:spcBef>
                <a:spcPts val="0"/>
              </a:spcBef>
              <a:spcAft>
                <a:spcPts val="0"/>
              </a:spcAft>
              <a:buClr>
                <a:schemeClr val="dk2"/>
              </a:buClr>
              <a:buSzPts val="16000"/>
              <a:buNone/>
              <a:defRPr sz="16000">
                <a:solidFill>
                  <a:schemeClr val="dk2"/>
                </a:solidFill>
              </a:defRPr>
            </a:lvl9pPr>
          </a:lstStyle>
          <a:p>
            <a:r>
              <a:t>xx%</a:t>
            </a:r>
          </a:p>
        </p:txBody>
      </p:sp>
      <p:sp>
        <p:nvSpPr>
          <p:cNvPr id="63" name="Google Shape;63;p11"/>
          <p:cNvSpPr txBox="1">
            <a:spLocks noGrp="1"/>
          </p:cNvSpPr>
          <p:nvPr>
            <p:ph type="body" idx="1"/>
          </p:nvPr>
        </p:nvSpPr>
        <p:spPr>
          <a:xfrm>
            <a:off x="634000" y="4406167"/>
            <a:ext cx="10962900" cy="1734300"/>
          </a:xfrm>
          <a:prstGeom prst="rect">
            <a:avLst/>
          </a:prstGeom>
        </p:spPr>
        <p:txBody>
          <a:bodyPr spcFirstLastPara="1" wrap="square" lIns="121900" tIns="121900" rIns="121900" bIns="121900" anchor="t" anchorCtr="0">
            <a:noAutofit/>
          </a:bodyPr>
          <a:lstStyle>
            <a:lvl1pPr marL="457200" lvl="0" indent="-381000" algn="ctr">
              <a:spcBef>
                <a:spcPts val="0"/>
              </a:spcBef>
              <a:spcAft>
                <a:spcPts val="0"/>
              </a:spcAft>
              <a:buSzPts val="2400"/>
              <a:buChar char="●"/>
              <a:defRPr/>
            </a:lvl1pPr>
            <a:lvl2pPr marL="914400" lvl="1" indent="-349250" algn="ctr">
              <a:spcBef>
                <a:spcPts val="2100"/>
              </a:spcBef>
              <a:spcAft>
                <a:spcPts val="0"/>
              </a:spcAft>
              <a:buSzPts val="1900"/>
              <a:buChar char="○"/>
              <a:defRPr/>
            </a:lvl2pPr>
            <a:lvl3pPr marL="1371600" lvl="2" indent="-349250" algn="ctr">
              <a:spcBef>
                <a:spcPts val="2100"/>
              </a:spcBef>
              <a:spcAft>
                <a:spcPts val="0"/>
              </a:spcAft>
              <a:buSzPts val="1900"/>
              <a:buChar char="■"/>
              <a:defRPr/>
            </a:lvl3pPr>
            <a:lvl4pPr marL="1828800" lvl="3" indent="-349250" algn="ctr">
              <a:spcBef>
                <a:spcPts val="2100"/>
              </a:spcBef>
              <a:spcAft>
                <a:spcPts val="0"/>
              </a:spcAft>
              <a:buSzPts val="1900"/>
              <a:buChar char="●"/>
              <a:defRPr/>
            </a:lvl4pPr>
            <a:lvl5pPr marL="2286000" lvl="4" indent="-349250" algn="ctr">
              <a:spcBef>
                <a:spcPts val="2100"/>
              </a:spcBef>
              <a:spcAft>
                <a:spcPts val="0"/>
              </a:spcAft>
              <a:buSzPts val="1900"/>
              <a:buChar char="○"/>
              <a:defRPr/>
            </a:lvl5pPr>
            <a:lvl6pPr marL="2743200" lvl="5" indent="-349250" algn="ctr">
              <a:spcBef>
                <a:spcPts val="2100"/>
              </a:spcBef>
              <a:spcAft>
                <a:spcPts val="0"/>
              </a:spcAft>
              <a:buSzPts val="1900"/>
              <a:buChar char="■"/>
              <a:defRPr/>
            </a:lvl6pPr>
            <a:lvl7pPr marL="3200400" lvl="6" indent="-349250" algn="ctr">
              <a:spcBef>
                <a:spcPts val="2100"/>
              </a:spcBef>
              <a:spcAft>
                <a:spcPts val="0"/>
              </a:spcAft>
              <a:buSzPts val="1900"/>
              <a:buChar char="●"/>
              <a:defRPr/>
            </a:lvl7pPr>
            <a:lvl8pPr marL="3657600" lvl="7" indent="-349250" algn="ctr">
              <a:spcBef>
                <a:spcPts val="2100"/>
              </a:spcBef>
              <a:spcAft>
                <a:spcPts val="0"/>
              </a:spcAft>
              <a:buSzPts val="1900"/>
              <a:buChar char="○"/>
              <a:defRPr/>
            </a:lvl8pPr>
            <a:lvl9pPr marL="4114800" lvl="8" indent="-349250" algn="ctr">
              <a:spcBef>
                <a:spcPts val="2100"/>
              </a:spcBef>
              <a:spcAft>
                <a:spcPts val="2100"/>
              </a:spcAft>
              <a:buSzPts val="1900"/>
              <a:buChar char="■"/>
              <a:defRPr/>
            </a:lvl9pPr>
          </a:lstStyle>
          <a:p>
            <a:endParaRPr/>
          </a:p>
        </p:txBody>
      </p:sp>
      <p:sp>
        <p:nvSpPr>
          <p:cNvPr id="64" name="Google Shape;64;p11"/>
          <p:cNvSpPr txBox="1">
            <a:spLocks noGrp="1"/>
          </p:cNvSpPr>
          <p:nvPr>
            <p:ph type="sldNum" idx="12"/>
          </p:nvPr>
        </p:nvSpPr>
        <p:spPr>
          <a:xfrm>
            <a:off x="11364722" y="6260831"/>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4"/>
        </a:solidFill>
        <a:effectLst/>
      </p:bgPr>
    </p:bg>
    <p:spTree>
      <p:nvGrpSpPr>
        <p:cNvPr id="1" name="Shape 65"/>
        <p:cNvGrpSpPr/>
        <p:nvPr/>
      </p:nvGrpSpPr>
      <p:grpSpPr>
        <a:xfrm>
          <a:off x="0" y="0"/>
          <a:ext cx="0" cy="0"/>
          <a:chOff x="0" y="0"/>
          <a:chExt cx="0" cy="0"/>
        </a:xfrm>
      </p:grpSpPr>
      <p:sp>
        <p:nvSpPr>
          <p:cNvPr id="66" name="Google Shape;66;p12"/>
          <p:cNvSpPr txBox="1">
            <a:spLocks noGrp="1"/>
          </p:cNvSpPr>
          <p:nvPr>
            <p:ph type="sldNum" idx="12"/>
          </p:nvPr>
        </p:nvSpPr>
        <p:spPr>
          <a:xfrm>
            <a:off x="11364722" y="6260831"/>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7"/>
        <p:cNvGrpSpPr/>
        <p:nvPr/>
      </p:nvGrpSpPr>
      <p:grpSpPr>
        <a:xfrm>
          <a:off x="0" y="0"/>
          <a:ext cx="0" cy="0"/>
          <a:chOff x="0" y="0"/>
          <a:chExt cx="0" cy="0"/>
        </a:xfrm>
      </p:grpSpPr>
      <p:sp>
        <p:nvSpPr>
          <p:cNvPr id="68" name="Google Shape;68;p1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4300"/>
              <a:buNone/>
              <a:defRPr/>
            </a:lvl2pPr>
            <a:lvl3pPr lvl="2" rtl="0">
              <a:spcBef>
                <a:spcPts val="0"/>
              </a:spcBef>
              <a:spcAft>
                <a:spcPts val="0"/>
              </a:spcAft>
              <a:buSzPts val="4300"/>
              <a:buNone/>
              <a:defRPr/>
            </a:lvl3pPr>
            <a:lvl4pPr lvl="3" rtl="0">
              <a:spcBef>
                <a:spcPts val="0"/>
              </a:spcBef>
              <a:spcAft>
                <a:spcPts val="0"/>
              </a:spcAft>
              <a:buSzPts val="4300"/>
              <a:buNone/>
              <a:defRPr/>
            </a:lvl4pPr>
            <a:lvl5pPr lvl="4" rtl="0">
              <a:spcBef>
                <a:spcPts val="0"/>
              </a:spcBef>
              <a:spcAft>
                <a:spcPts val="0"/>
              </a:spcAft>
              <a:buSzPts val="4300"/>
              <a:buNone/>
              <a:defRPr/>
            </a:lvl5pPr>
            <a:lvl6pPr lvl="5" rtl="0">
              <a:spcBef>
                <a:spcPts val="0"/>
              </a:spcBef>
              <a:spcAft>
                <a:spcPts val="0"/>
              </a:spcAft>
              <a:buSzPts val="4300"/>
              <a:buNone/>
              <a:defRPr/>
            </a:lvl6pPr>
            <a:lvl7pPr lvl="6" rtl="0">
              <a:spcBef>
                <a:spcPts val="0"/>
              </a:spcBef>
              <a:spcAft>
                <a:spcPts val="0"/>
              </a:spcAft>
              <a:buSzPts val="4300"/>
              <a:buNone/>
              <a:defRPr/>
            </a:lvl7pPr>
            <a:lvl8pPr lvl="7" rtl="0">
              <a:spcBef>
                <a:spcPts val="0"/>
              </a:spcBef>
              <a:spcAft>
                <a:spcPts val="0"/>
              </a:spcAft>
              <a:buSzPts val="4300"/>
              <a:buNone/>
              <a:defRPr/>
            </a:lvl8pPr>
            <a:lvl9pPr lvl="8" rtl="0">
              <a:spcBef>
                <a:spcPts val="0"/>
              </a:spcBef>
              <a:spcAft>
                <a:spcPts val="0"/>
              </a:spcAft>
              <a:buSzPts val="4300"/>
              <a:buNone/>
              <a:defRPr/>
            </a:lvl9pPr>
          </a:lstStyle>
          <a:p>
            <a:endParaRPr/>
          </a:p>
        </p:txBody>
      </p:sp>
      <p:sp>
        <p:nvSpPr>
          <p:cNvPr id="69" name="Google Shape;69;p1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2100"/>
              </a:spcBef>
              <a:spcAft>
                <a:spcPts val="0"/>
              </a:spcAft>
              <a:buClr>
                <a:schemeClr val="dk1"/>
              </a:buClr>
              <a:buSzPts val="1800"/>
              <a:buChar char="○"/>
              <a:defRPr/>
            </a:lvl2pPr>
            <a:lvl3pPr marL="1371600" lvl="2" indent="-342900" algn="l" rtl="0">
              <a:lnSpc>
                <a:spcPct val="90000"/>
              </a:lnSpc>
              <a:spcBef>
                <a:spcPts val="2100"/>
              </a:spcBef>
              <a:spcAft>
                <a:spcPts val="0"/>
              </a:spcAft>
              <a:buClr>
                <a:schemeClr val="dk1"/>
              </a:buClr>
              <a:buSzPts val="1800"/>
              <a:buChar char="■"/>
              <a:defRPr/>
            </a:lvl3pPr>
            <a:lvl4pPr marL="1828800" lvl="3" indent="-342900" algn="l" rtl="0">
              <a:lnSpc>
                <a:spcPct val="90000"/>
              </a:lnSpc>
              <a:spcBef>
                <a:spcPts val="2100"/>
              </a:spcBef>
              <a:spcAft>
                <a:spcPts val="0"/>
              </a:spcAft>
              <a:buClr>
                <a:schemeClr val="dk1"/>
              </a:buClr>
              <a:buSzPts val="1800"/>
              <a:buChar char="●"/>
              <a:defRPr/>
            </a:lvl4pPr>
            <a:lvl5pPr marL="2286000" lvl="4" indent="-342900" algn="l" rtl="0">
              <a:lnSpc>
                <a:spcPct val="90000"/>
              </a:lnSpc>
              <a:spcBef>
                <a:spcPts val="2100"/>
              </a:spcBef>
              <a:spcAft>
                <a:spcPts val="0"/>
              </a:spcAft>
              <a:buClr>
                <a:schemeClr val="dk1"/>
              </a:buClr>
              <a:buSzPts val="1800"/>
              <a:buChar char="○"/>
              <a:defRPr/>
            </a:lvl5pPr>
            <a:lvl6pPr marL="2743200" lvl="5" indent="-342900" algn="l" rtl="0">
              <a:lnSpc>
                <a:spcPct val="90000"/>
              </a:lnSpc>
              <a:spcBef>
                <a:spcPts val="2100"/>
              </a:spcBef>
              <a:spcAft>
                <a:spcPts val="0"/>
              </a:spcAft>
              <a:buClr>
                <a:schemeClr val="dk1"/>
              </a:buClr>
              <a:buSzPts val="1800"/>
              <a:buChar char="■"/>
              <a:defRPr/>
            </a:lvl6pPr>
            <a:lvl7pPr marL="3200400" lvl="6" indent="-342900" algn="l" rtl="0">
              <a:lnSpc>
                <a:spcPct val="90000"/>
              </a:lnSpc>
              <a:spcBef>
                <a:spcPts val="2100"/>
              </a:spcBef>
              <a:spcAft>
                <a:spcPts val="0"/>
              </a:spcAft>
              <a:buClr>
                <a:schemeClr val="dk1"/>
              </a:buClr>
              <a:buSzPts val="1800"/>
              <a:buChar char="●"/>
              <a:defRPr/>
            </a:lvl7pPr>
            <a:lvl8pPr marL="3657600" lvl="7" indent="-342900" algn="l" rtl="0">
              <a:lnSpc>
                <a:spcPct val="90000"/>
              </a:lnSpc>
              <a:spcBef>
                <a:spcPts val="2100"/>
              </a:spcBef>
              <a:spcAft>
                <a:spcPts val="0"/>
              </a:spcAft>
              <a:buClr>
                <a:schemeClr val="dk1"/>
              </a:buClr>
              <a:buSzPts val="1800"/>
              <a:buChar char="○"/>
              <a:defRPr/>
            </a:lvl8pPr>
            <a:lvl9pPr marL="4114800" lvl="8" indent="-342900" algn="l" rtl="0">
              <a:lnSpc>
                <a:spcPct val="90000"/>
              </a:lnSpc>
              <a:spcBef>
                <a:spcPts val="2100"/>
              </a:spcBef>
              <a:spcAft>
                <a:spcPts val="2100"/>
              </a:spcAft>
              <a:buClr>
                <a:schemeClr val="dk1"/>
              </a:buClr>
              <a:buSzPts val="1800"/>
              <a:buChar char="■"/>
              <a:defRPr/>
            </a:lvl9pPr>
          </a:lstStyle>
          <a:p>
            <a:endParaRPr/>
          </a:p>
        </p:txBody>
      </p:sp>
      <p:sp>
        <p:nvSpPr>
          <p:cNvPr id="70" name="Google Shape;70;p1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1" name="Google Shape;71;p1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2" name="Google Shape;72;p1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3"/>
        <p:cNvGrpSpPr/>
        <p:nvPr/>
      </p:nvGrpSpPr>
      <p:grpSpPr>
        <a:xfrm>
          <a:off x="0" y="0"/>
          <a:ext cx="0" cy="0"/>
          <a:chOff x="0" y="0"/>
          <a:chExt cx="0" cy="0"/>
        </a:xfrm>
      </p:grpSpPr>
      <p:sp>
        <p:nvSpPr>
          <p:cNvPr id="74" name="Google Shape;74;p1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4300"/>
              <a:buNone/>
              <a:defRPr/>
            </a:lvl2pPr>
            <a:lvl3pPr lvl="2" rtl="0">
              <a:spcBef>
                <a:spcPts val="0"/>
              </a:spcBef>
              <a:spcAft>
                <a:spcPts val="0"/>
              </a:spcAft>
              <a:buSzPts val="4300"/>
              <a:buNone/>
              <a:defRPr/>
            </a:lvl3pPr>
            <a:lvl4pPr lvl="3" rtl="0">
              <a:spcBef>
                <a:spcPts val="0"/>
              </a:spcBef>
              <a:spcAft>
                <a:spcPts val="0"/>
              </a:spcAft>
              <a:buSzPts val="4300"/>
              <a:buNone/>
              <a:defRPr/>
            </a:lvl4pPr>
            <a:lvl5pPr lvl="4" rtl="0">
              <a:spcBef>
                <a:spcPts val="0"/>
              </a:spcBef>
              <a:spcAft>
                <a:spcPts val="0"/>
              </a:spcAft>
              <a:buSzPts val="4300"/>
              <a:buNone/>
              <a:defRPr/>
            </a:lvl5pPr>
            <a:lvl6pPr lvl="5" rtl="0">
              <a:spcBef>
                <a:spcPts val="0"/>
              </a:spcBef>
              <a:spcAft>
                <a:spcPts val="0"/>
              </a:spcAft>
              <a:buSzPts val="4300"/>
              <a:buNone/>
              <a:defRPr/>
            </a:lvl6pPr>
            <a:lvl7pPr lvl="6" rtl="0">
              <a:spcBef>
                <a:spcPts val="0"/>
              </a:spcBef>
              <a:spcAft>
                <a:spcPts val="0"/>
              </a:spcAft>
              <a:buSzPts val="4300"/>
              <a:buNone/>
              <a:defRPr/>
            </a:lvl7pPr>
            <a:lvl8pPr lvl="7" rtl="0">
              <a:spcBef>
                <a:spcPts val="0"/>
              </a:spcBef>
              <a:spcAft>
                <a:spcPts val="0"/>
              </a:spcAft>
              <a:buSzPts val="4300"/>
              <a:buNone/>
              <a:defRPr/>
            </a:lvl8pPr>
            <a:lvl9pPr lvl="8" rtl="0">
              <a:spcBef>
                <a:spcPts val="0"/>
              </a:spcBef>
              <a:spcAft>
                <a:spcPts val="0"/>
              </a:spcAft>
              <a:buSzPts val="4300"/>
              <a:buNone/>
              <a:defRPr/>
            </a:lvl9pPr>
          </a:lstStyle>
          <a:p>
            <a:endParaRPr/>
          </a:p>
        </p:txBody>
      </p:sp>
      <p:sp>
        <p:nvSpPr>
          <p:cNvPr id="75" name="Google Shape;75;p14"/>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2100"/>
              </a:spcBef>
              <a:spcAft>
                <a:spcPts val="0"/>
              </a:spcAft>
              <a:buClr>
                <a:schemeClr val="dk1"/>
              </a:buClr>
              <a:buSzPts val="1800"/>
              <a:buChar char="○"/>
              <a:defRPr/>
            </a:lvl2pPr>
            <a:lvl3pPr marL="1371600" lvl="2" indent="-342900" algn="l" rtl="0">
              <a:lnSpc>
                <a:spcPct val="90000"/>
              </a:lnSpc>
              <a:spcBef>
                <a:spcPts val="2100"/>
              </a:spcBef>
              <a:spcAft>
                <a:spcPts val="0"/>
              </a:spcAft>
              <a:buClr>
                <a:schemeClr val="dk1"/>
              </a:buClr>
              <a:buSzPts val="1800"/>
              <a:buChar char="■"/>
              <a:defRPr/>
            </a:lvl3pPr>
            <a:lvl4pPr marL="1828800" lvl="3" indent="-342900" algn="l" rtl="0">
              <a:lnSpc>
                <a:spcPct val="90000"/>
              </a:lnSpc>
              <a:spcBef>
                <a:spcPts val="2100"/>
              </a:spcBef>
              <a:spcAft>
                <a:spcPts val="0"/>
              </a:spcAft>
              <a:buClr>
                <a:schemeClr val="dk1"/>
              </a:buClr>
              <a:buSzPts val="1800"/>
              <a:buChar char="●"/>
              <a:defRPr/>
            </a:lvl4pPr>
            <a:lvl5pPr marL="2286000" lvl="4" indent="-342900" algn="l" rtl="0">
              <a:lnSpc>
                <a:spcPct val="90000"/>
              </a:lnSpc>
              <a:spcBef>
                <a:spcPts val="2100"/>
              </a:spcBef>
              <a:spcAft>
                <a:spcPts val="0"/>
              </a:spcAft>
              <a:buClr>
                <a:schemeClr val="dk1"/>
              </a:buClr>
              <a:buSzPts val="1800"/>
              <a:buChar char="○"/>
              <a:defRPr/>
            </a:lvl5pPr>
            <a:lvl6pPr marL="2743200" lvl="5" indent="-342900" algn="l" rtl="0">
              <a:lnSpc>
                <a:spcPct val="90000"/>
              </a:lnSpc>
              <a:spcBef>
                <a:spcPts val="2100"/>
              </a:spcBef>
              <a:spcAft>
                <a:spcPts val="0"/>
              </a:spcAft>
              <a:buClr>
                <a:schemeClr val="dk1"/>
              </a:buClr>
              <a:buSzPts val="1800"/>
              <a:buChar char="■"/>
              <a:defRPr/>
            </a:lvl6pPr>
            <a:lvl7pPr marL="3200400" lvl="6" indent="-342900" algn="l" rtl="0">
              <a:lnSpc>
                <a:spcPct val="90000"/>
              </a:lnSpc>
              <a:spcBef>
                <a:spcPts val="2100"/>
              </a:spcBef>
              <a:spcAft>
                <a:spcPts val="0"/>
              </a:spcAft>
              <a:buClr>
                <a:schemeClr val="dk1"/>
              </a:buClr>
              <a:buSzPts val="1800"/>
              <a:buChar char="●"/>
              <a:defRPr/>
            </a:lvl7pPr>
            <a:lvl8pPr marL="3657600" lvl="7" indent="-342900" algn="l" rtl="0">
              <a:lnSpc>
                <a:spcPct val="90000"/>
              </a:lnSpc>
              <a:spcBef>
                <a:spcPts val="2100"/>
              </a:spcBef>
              <a:spcAft>
                <a:spcPts val="0"/>
              </a:spcAft>
              <a:buClr>
                <a:schemeClr val="dk1"/>
              </a:buClr>
              <a:buSzPts val="1800"/>
              <a:buChar char="○"/>
              <a:defRPr/>
            </a:lvl8pPr>
            <a:lvl9pPr marL="4114800" lvl="8" indent="-342900" algn="l" rtl="0">
              <a:lnSpc>
                <a:spcPct val="90000"/>
              </a:lnSpc>
              <a:spcBef>
                <a:spcPts val="2100"/>
              </a:spcBef>
              <a:spcAft>
                <a:spcPts val="2100"/>
              </a:spcAft>
              <a:buClr>
                <a:schemeClr val="dk1"/>
              </a:buClr>
              <a:buSzPts val="1800"/>
              <a:buChar char="■"/>
              <a:defRPr/>
            </a:lvl9pPr>
          </a:lstStyle>
          <a:p>
            <a:endParaRPr/>
          </a:p>
        </p:txBody>
      </p:sp>
      <p:sp>
        <p:nvSpPr>
          <p:cNvPr id="76" name="Google Shape;76;p14"/>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2100"/>
              </a:spcBef>
              <a:spcAft>
                <a:spcPts val="0"/>
              </a:spcAft>
              <a:buClr>
                <a:schemeClr val="dk1"/>
              </a:buClr>
              <a:buSzPts val="1800"/>
              <a:buChar char="○"/>
              <a:defRPr/>
            </a:lvl2pPr>
            <a:lvl3pPr marL="1371600" lvl="2" indent="-342900" algn="l" rtl="0">
              <a:lnSpc>
                <a:spcPct val="90000"/>
              </a:lnSpc>
              <a:spcBef>
                <a:spcPts val="2100"/>
              </a:spcBef>
              <a:spcAft>
                <a:spcPts val="0"/>
              </a:spcAft>
              <a:buClr>
                <a:schemeClr val="dk1"/>
              </a:buClr>
              <a:buSzPts val="1800"/>
              <a:buChar char="■"/>
              <a:defRPr/>
            </a:lvl3pPr>
            <a:lvl4pPr marL="1828800" lvl="3" indent="-342900" algn="l" rtl="0">
              <a:lnSpc>
                <a:spcPct val="90000"/>
              </a:lnSpc>
              <a:spcBef>
                <a:spcPts val="2100"/>
              </a:spcBef>
              <a:spcAft>
                <a:spcPts val="0"/>
              </a:spcAft>
              <a:buClr>
                <a:schemeClr val="dk1"/>
              </a:buClr>
              <a:buSzPts val="1800"/>
              <a:buChar char="●"/>
              <a:defRPr/>
            </a:lvl4pPr>
            <a:lvl5pPr marL="2286000" lvl="4" indent="-342900" algn="l" rtl="0">
              <a:lnSpc>
                <a:spcPct val="90000"/>
              </a:lnSpc>
              <a:spcBef>
                <a:spcPts val="2100"/>
              </a:spcBef>
              <a:spcAft>
                <a:spcPts val="0"/>
              </a:spcAft>
              <a:buClr>
                <a:schemeClr val="dk1"/>
              </a:buClr>
              <a:buSzPts val="1800"/>
              <a:buChar char="○"/>
              <a:defRPr/>
            </a:lvl5pPr>
            <a:lvl6pPr marL="2743200" lvl="5" indent="-342900" algn="l" rtl="0">
              <a:lnSpc>
                <a:spcPct val="90000"/>
              </a:lnSpc>
              <a:spcBef>
                <a:spcPts val="2100"/>
              </a:spcBef>
              <a:spcAft>
                <a:spcPts val="0"/>
              </a:spcAft>
              <a:buClr>
                <a:schemeClr val="dk1"/>
              </a:buClr>
              <a:buSzPts val="1800"/>
              <a:buChar char="■"/>
              <a:defRPr/>
            </a:lvl6pPr>
            <a:lvl7pPr marL="3200400" lvl="6" indent="-342900" algn="l" rtl="0">
              <a:lnSpc>
                <a:spcPct val="90000"/>
              </a:lnSpc>
              <a:spcBef>
                <a:spcPts val="2100"/>
              </a:spcBef>
              <a:spcAft>
                <a:spcPts val="0"/>
              </a:spcAft>
              <a:buClr>
                <a:schemeClr val="dk1"/>
              </a:buClr>
              <a:buSzPts val="1800"/>
              <a:buChar char="●"/>
              <a:defRPr/>
            </a:lvl7pPr>
            <a:lvl8pPr marL="3657600" lvl="7" indent="-342900" algn="l" rtl="0">
              <a:lnSpc>
                <a:spcPct val="90000"/>
              </a:lnSpc>
              <a:spcBef>
                <a:spcPts val="2100"/>
              </a:spcBef>
              <a:spcAft>
                <a:spcPts val="0"/>
              </a:spcAft>
              <a:buClr>
                <a:schemeClr val="dk1"/>
              </a:buClr>
              <a:buSzPts val="1800"/>
              <a:buChar char="○"/>
              <a:defRPr/>
            </a:lvl8pPr>
            <a:lvl9pPr marL="4114800" lvl="8" indent="-342900" algn="l" rtl="0">
              <a:lnSpc>
                <a:spcPct val="90000"/>
              </a:lnSpc>
              <a:spcBef>
                <a:spcPts val="2100"/>
              </a:spcBef>
              <a:spcAft>
                <a:spcPts val="2100"/>
              </a:spcAft>
              <a:buClr>
                <a:schemeClr val="dk1"/>
              </a:buClr>
              <a:buSzPts val="1800"/>
              <a:buChar char="■"/>
              <a:defRPr/>
            </a:lvl9pPr>
          </a:lstStyle>
          <a:p>
            <a:endParaRPr/>
          </a:p>
        </p:txBody>
      </p:sp>
      <p:sp>
        <p:nvSpPr>
          <p:cNvPr id="77" name="Google Shape;77;p1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8" name="Google Shape;78;p1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9" name="Google Shape;79;p1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terial">
    <p:bg>
      <p:bgPr>
        <a:solidFill>
          <a:schemeClr val="dk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29200" y="984967"/>
            <a:ext cx="10962900" cy="1023600"/>
          </a:xfrm>
          <a:prstGeom prst="rect">
            <a:avLst/>
          </a:prstGeom>
          <a:noFill/>
          <a:ln>
            <a:noFill/>
          </a:ln>
        </p:spPr>
        <p:txBody>
          <a:bodyPr spcFirstLastPara="1" wrap="square" lIns="121900" tIns="121900" rIns="121900" bIns="121900" anchor="b" anchorCtr="0">
            <a:noAutofit/>
          </a:bodyPr>
          <a:lstStyle>
            <a:lvl1pPr lvl="0">
              <a:spcBef>
                <a:spcPts val="0"/>
              </a:spcBef>
              <a:spcAft>
                <a:spcPts val="0"/>
              </a:spcAft>
              <a:buClr>
                <a:schemeClr val="lt1"/>
              </a:buClr>
              <a:buSzPts val="4300"/>
              <a:buFont typeface="Roboto"/>
              <a:buNone/>
              <a:defRPr sz="4300">
                <a:solidFill>
                  <a:schemeClr val="lt1"/>
                </a:solidFill>
                <a:latin typeface="Roboto"/>
                <a:ea typeface="Roboto"/>
                <a:cs typeface="Roboto"/>
                <a:sym typeface="Roboto"/>
              </a:defRPr>
            </a:lvl1pPr>
            <a:lvl2pPr lvl="1">
              <a:spcBef>
                <a:spcPts val="0"/>
              </a:spcBef>
              <a:spcAft>
                <a:spcPts val="0"/>
              </a:spcAft>
              <a:buClr>
                <a:schemeClr val="lt1"/>
              </a:buClr>
              <a:buSzPts val="4300"/>
              <a:buFont typeface="Roboto"/>
              <a:buNone/>
              <a:defRPr sz="4300">
                <a:solidFill>
                  <a:schemeClr val="lt1"/>
                </a:solidFill>
                <a:latin typeface="Roboto"/>
                <a:ea typeface="Roboto"/>
                <a:cs typeface="Roboto"/>
                <a:sym typeface="Roboto"/>
              </a:defRPr>
            </a:lvl2pPr>
            <a:lvl3pPr lvl="2">
              <a:spcBef>
                <a:spcPts val="0"/>
              </a:spcBef>
              <a:spcAft>
                <a:spcPts val="0"/>
              </a:spcAft>
              <a:buClr>
                <a:schemeClr val="lt1"/>
              </a:buClr>
              <a:buSzPts val="4300"/>
              <a:buFont typeface="Roboto"/>
              <a:buNone/>
              <a:defRPr sz="4300">
                <a:solidFill>
                  <a:schemeClr val="lt1"/>
                </a:solidFill>
                <a:latin typeface="Roboto"/>
                <a:ea typeface="Roboto"/>
                <a:cs typeface="Roboto"/>
                <a:sym typeface="Roboto"/>
              </a:defRPr>
            </a:lvl3pPr>
            <a:lvl4pPr lvl="3">
              <a:spcBef>
                <a:spcPts val="0"/>
              </a:spcBef>
              <a:spcAft>
                <a:spcPts val="0"/>
              </a:spcAft>
              <a:buClr>
                <a:schemeClr val="lt1"/>
              </a:buClr>
              <a:buSzPts val="4300"/>
              <a:buFont typeface="Roboto"/>
              <a:buNone/>
              <a:defRPr sz="4300">
                <a:solidFill>
                  <a:schemeClr val="lt1"/>
                </a:solidFill>
                <a:latin typeface="Roboto"/>
                <a:ea typeface="Roboto"/>
                <a:cs typeface="Roboto"/>
                <a:sym typeface="Roboto"/>
              </a:defRPr>
            </a:lvl4pPr>
            <a:lvl5pPr lvl="4">
              <a:spcBef>
                <a:spcPts val="0"/>
              </a:spcBef>
              <a:spcAft>
                <a:spcPts val="0"/>
              </a:spcAft>
              <a:buClr>
                <a:schemeClr val="lt1"/>
              </a:buClr>
              <a:buSzPts val="4300"/>
              <a:buFont typeface="Roboto"/>
              <a:buNone/>
              <a:defRPr sz="4300">
                <a:solidFill>
                  <a:schemeClr val="lt1"/>
                </a:solidFill>
                <a:latin typeface="Roboto"/>
                <a:ea typeface="Roboto"/>
                <a:cs typeface="Roboto"/>
                <a:sym typeface="Roboto"/>
              </a:defRPr>
            </a:lvl5pPr>
            <a:lvl6pPr lvl="5">
              <a:spcBef>
                <a:spcPts val="0"/>
              </a:spcBef>
              <a:spcAft>
                <a:spcPts val="0"/>
              </a:spcAft>
              <a:buClr>
                <a:schemeClr val="lt1"/>
              </a:buClr>
              <a:buSzPts val="4300"/>
              <a:buFont typeface="Roboto"/>
              <a:buNone/>
              <a:defRPr sz="4300">
                <a:solidFill>
                  <a:schemeClr val="lt1"/>
                </a:solidFill>
                <a:latin typeface="Roboto"/>
                <a:ea typeface="Roboto"/>
                <a:cs typeface="Roboto"/>
                <a:sym typeface="Roboto"/>
              </a:defRPr>
            </a:lvl6pPr>
            <a:lvl7pPr lvl="6">
              <a:spcBef>
                <a:spcPts val="0"/>
              </a:spcBef>
              <a:spcAft>
                <a:spcPts val="0"/>
              </a:spcAft>
              <a:buClr>
                <a:schemeClr val="lt1"/>
              </a:buClr>
              <a:buSzPts val="4300"/>
              <a:buFont typeface="Roboto"/>
              <a:buNone/>
              <a:defRPr sz="4300">
                <a:solidFill>
                  <a:schemeClr val="lt1"/>
                </a:solidFill>
                <a:latin typeface="Roboto"/>
                <a:ea typeface="Roboto"/>
                <a:cs typeface="Roboto"/>
                <a:sym typeface="Roboto"/>
              </a:defRPr>
            </a:lvl7pPr>
            <a:lvl8pPr lvl="7">
              <a:spcBef>
                <a:spcPts val="0"/>
              </a:spcBef>
              <a:spcAft>
                <a:spcPts val="0"/>
              </a:spcAft>
              <a:buClr>
                <a:schemeClr val="lt1"/>
              </a:buClr>
              <a:buSzPts val="4300"/>
              <a:buFont typeface="Roboto"/>
              <a:buNone/>
              <a:defRPr sz="4300">
                <a:solidFill>
                  <a:schemeClr val="lt1"/>
                </a:solidFill>
                <a:latin typeface="Roboto"/>
                <a:ea typeface="Roboto"/>
                <a:cs typeface="Roboto"/>
                <a:sym typeface="Roboto"/>
              </a:defRPr>
            </a:lvl8pPr>
            <a:lvl9pPr lvl="8">
              <a:spcBef>
                <a:spcPts val="0"/>
              </a:spcBef>
              <a:spcAft>
                <a:spcPts val="0"/>
              </a:spcAft>
              <a:buClr>
                <a:schemeClr val="lt1"/>
              </a:buClr>
              <a:buSzPts val="4300"/>
              <a:buFont typeface="Roboto"/>
              <a:buNone/>
              <a:defRPr sz="4300">
                <a:solidFill>
                  <a:schemeClr val="lt1"/>
                </a:solidFill>
                <a:latin typeface="Roboto"/>
                <a:ea typeface="Roboto"/>
                <a:cs typeface="Roboto"/>
                <a:sym typeface="Roboto"/>
              </a:defRPr>
            </a:lvl9pPr>
          </a:lstStyle>
          <a:p>
            <a:endParaRPr/>
          </a:p>
        </p:txBody>
      </p:sp>
      <p:sp>
        <p:nvSpPr>
          <p:cNvPr id="11" name="Google Shape;11;p1"/>
          <p:cNvSpPr txBox="1">
            <a:spLocks noGrp="1"/>
          </p:cNvSpPr>
          <p:nvPr>
            <p:ph type="body" idx="1"/>
          </p:nvPr>
        </p:nvSpPr>
        <p:spPr>
          <a:xfrm>
            <a:off x="629200" y="2558767"/>
            <a:ext cx="10962900" cy="3613500"/>
          </a:xfrm>
          <a:prstGeom prst="rect">
            <a:avLst/>
          </a:prstGeom>
          <a:noFill/>
          <a:ln>
            <a:noFill/>
          </a:ln>
        </p:spPr>
        <p:txBody>
          <a:bodyPr spcFirstLastPara="1" wrap="square" lIns="121900" tIns="121900" rIns="121900" bIns="121900" anchor="t" anchorCtr="0">
            <a:noAutofit/>
          </a:bodyPr>
          <a:lstStyle>
            <a:lvl1pPr marL="457200" lvl="0" indent="-381000">
              <a:lnSpc>
                <a:spcPct val="115000"/>
              </a:lnSpc>
              <a:spcBef>
                <a:spcPts val="0"/>
              </a:spcBef>
              <a:spcAft>
                <a:spcPts val="0"/>
              </a:spcAft>
              <a:buClr>
                <a:schemeClr val="lt2"/>
              </a:buClr>
              <a:buSzPts val="2400"/>
              <a:buFont typeface="Roboto"/>
              <a:buChar char="●"/>
              <a:defRPr sz="2400">
                <a:solidFill>
                  <a:schemeClr val="lt2"/>
                </a:solidFill>
                <a:latin typeface="Roboto"/>
                <a:ea typeface="Roboto"/>
                <a:cs typeface="Roboto"/>
                <a:sym typeface="Roboto"/>
              </a:defRPr>
            </a:lvl1pPr>
            <a:lvl2pPr marL="914400" lvl="1" indent="-349250">
              <a:lnSpc>
                <a:spcPct val="115000"/>
              </a:lnSpc>
              <a:spcBef>
                <a:spcPts val="2100"/>
              </a:spcBef>
              <a:spcAft>
                <a:spcPts val="0"/>
              </a:spcAft>
              <a:buClr>
                <a:schemeClr val="lt2"/>
              </a:buClr>
              <a:buSzPts val="1900"/>
              <a:buFont typeface="Roboto"/>
              <a:buChar char="○"/>
              <a:defRPr sz="1900">
                <a:solidFill>
                  <a:schemeClr val="lt2"/>
                </a:solidFill>
                <a:latin typeface="Roboto"/>
                <a:ea typeface="Roboto"/>
                <a:cs typeface="Roboto"/>
                <a:sym typeface="Roboto"/>
              </a:defRPr>
            </a:lvl2pPr>
            <a:lvl3pPr marL="1371600" lvl="2" indent="-349250">
              <a:lnSpc>
                <a:spcPct val="115000"/>
              </a:lnSpc>
              <a:spcBef>
                <a:spcPts val="2100"/>
              </a:spcBef>
              <a:spcAft>
                <a:spcPts val="0"/>
              </a:spcAft>
              <a:buClr>
                <a:schemeClr val="lt2"/>
              </a:buClr>
              <a:buSzPts val="1900"/>
              <a:buFont typeface="Roboto"/>
              <a:buChar char="■"/>
              <a:defRPr sz="1900">
                <a:solidFill>
                  <a:schemeClr val="lt2"/>
                </a:solidFill>
                <a:latin typeface="Roboto"/>
                <a:ea typeface="Roboto"/>
                <a:cs typeface="Roboto"/>
                <a:sym typeface="Roboto"/>
              </a:defRPr>
            </a:lvl3pPr>
            <a:lvl4pPr marL="1828800" lvl="3" indent="-349250">
              <a:lnSpc>
                <a:spcPct val="115000"/>
              </a:lnSpc>
              <a:spcBef>
                <a:spcPts val="2100"/>
              </a:spcBef>
              <a:spcAft>
                <a:spcPts val="0"/>
              </a:spcAft>
              <a:buClr>
                <a:schemeClr val="lt2"/>
              </a:buClr>
              <a:buSzPts val="1900"/>
              <a:buFont typeface="Roboto"/>
              <a:buChar char="●"/>
              <a:defRPr sz="1900">
                <a:solidFill>
                  <a:schemeClr val="lt2"/>
                </a:solidFill>
                <a:latin typeface="Roboto"/>
                <a:ea typeface="Roboto"/>
                <a:cs typeface="Roboto"/>
                <a:sym typeface="Roboto"/>
              </a:defRPr>
            </a:lvl4pPr>
            <a:lvl5pPr marL="2286000" lvl="4" indent="-349250">
              <a:lnSpc>
                <a:spcPct val="115000"/>
              </a:lnSpc>
              <a:spcBef>
                <a:spcPts val="2100"/>
              </a:spcBef>
              <a:spcAft>
                <a:spcPts val="0"/>
              </a:spcAft>
              <a:buClr>
                <a:schemeClr val="lt2"/>
              </a:buClr>
              <a:buSzPts val="1900"/>
              <a:buFont typeface="Roboto"/>
              <a:buChar char="○"/>
              <a:defRPr sz="1900">
                <a:solidFill>
                  <a:schemeClr val="lt2"/>
                </a:solidFill>
                <a:latin typeface="Roboto"/>
                <a:ea typeface="Roboto"/>
                <a:cs typeface="Roboto"/>
                <a:sym typeface="Roboto"/>
              </a:defRPr>
            </a:lvl5pPr>
            <a:lvl6pPr marL="2743200" lvl="5" indent="-349250">
              <a:lnSpc>
                <a:spcPct val="115000"/>
              </a:lnSpc>
              <a:spcBef>
                <a:spcPts val="2100"/>
              </a:spcBef>
              <a:spcAft>
                <a:spcPts val="0"/>
              </a:spcAft>
              <a:buClr>
                <a:schemeClr val="lt2"/>
              </a:buClr>
              <a:buSzPts val="1900"/>
              <a:buFont typeface="Roboto"/>
              <a:buChar char="■"/>
              <a:defRPr sz="1900">
                <a:solidFill>
                  <a:schemeClr val="lt2"/>
                </a:solidFill>
                <a:latin typeface="Roboto"/>
                <a:ea typeface="Roboto"/>
                <a:cs typeface="Roboto"/>
                <a:sym typeface="Roboto"/>
              </a:defRPr>
            </a:lvl6pPr>
            <a:lvl7pPr marL="3200400" lvl="6" indent="-349250">
              <a:lnSpc>
                <a:spcPct val="115000"/>
              </a:lnSpc>
              <a:spcBef>
                <a:spcPts val="2100"/>
              </a:spcBef>
              <a:spcAft>
                <a:spcPts val="0"/>
              </a:spcAft>
              <a:buClr>
                <a:schemeClr val="lt2"/>
              </a:buClr>
              <a:buSzPts val="1900"/>
              <a:buFont typeface="Roboto"/>
              <a:buChar char="●"/>
              <a:defRPr sz="1900">
                <a:solidFill>
                  <a:schemeClr val="lt2"/>
                </a:solidFill>
                <a:latin typeface="Roboto"/>
                <a:ea typeface="Roboto"/>
                <a:cs typeface="Roboto"/>
                <a:sym typeface="Roboto"/>
              </a:defRPr>
            </a:lvl7pPr>
            <a:lvl8pPr marL="3657600" lvl="7" indent="-349250">
              <a:lnSpc>
                <a:spcPct val="115000"/>
              </a:lnSpc>
              <a:spcBef>
                <a:spcPts val="2100"/>
              </a:spcBef>
              <a:spcAft>
                <a:spcPts val="0"/>
              </a:spcAft>
              <a:buClr>
                <a:schemeClr val="lt2"/>
              </a:buClr>
              <a:buSzPts val="1900"/>
              <a:buFont typeface="Roboto"/>
              <a:buChar char="○"/>
              <a:defRPr sz="1900">
                <a:solidFill>
                  <a:schemeClr val="lt2"/>
                </a:solidFill>
                <a:latin typeface="Roboto"/>
                <a:ea typeface="Roboto"/>
                <a:cs typeface="Roboto"/>
                <a:sym typeface="Roboto"/>
              </a:defRPr>
            </a:lvl8pPr>
            <a:lvl9pPr marL="4114800" lvl="8" indent="-349250">
              <a:lnSpc>
                <a:spcPct val="115000"/>
              </a:lnSpc>
              <a:spcBef>
                <a:spcPts val="2100"/>
              </a:spcBef>
              <a:spcAft>
                <a:spcPts val="2100"/>
              </a:spcAft>
              <a:buClr>
                <a:schemeClr val="lt2"/>
              </a:buClr>
              <a:buSzPts val="1900"/>
              <a:buFont typeface="Roboto"/>
              <a:buChar char="■"/>
              <a:defRPr sz="1900">
                <a:solidFill>
                  <a:schemeClr val="lt2"/>
                </a:solidFill>
                <a:latin typeface="Roboto"/>
                <a:ea typeface="Roboto"/>
                <a:cs typeface="Roboto"/>
                <a:sym typeface="Roboto"/>
              </a:defRPr>
            </a:lvl9pPr>
          </a:lstStyle>
          <a:p>
            <a:endParaRPr/>
          </a:p>
        </p:txBody>
      </p:sp>
      <p:sp>
        <p:nvSpPr>
          <p:cNvPr id="12" name="Google Shape;12;p1"/>
          <p:cNvSpPr txBox="1">
            <a:spLocks noGrp="1"/>
          </p:cNvSpPr>
          <p:nvPr>
            <p:ph type="sldNum" idx="12"/>
          </p:nvPr>
        </p:nvSpPr>
        <p:spPr>
          <a:xfrm>
            <a:off x="11364722" y="6260831"/>
            <a:ext cx="731700" cy="524700"/>
          </a:xfrm>
          <a:prstGeom prst="rect">
            <a:avLst/>
          </a:prstGeom>
          <a:noFill/>
          <a:ln>
            <a:noFill/>
          </a:ln>
        </p:spPr>
        <p:txBody>
          <a:bodyPr spcFirstLastPara="1" wrap="square" lIns="121900" tIns="121900" rIns="121900" bIns="121900" anchor="ctr" anchorCtr="0">
            <a:noAutofit/>
          </a:bodyPr>
          <a:lstStyle>
            <a:lvl1pPr lvl="0" algn="r">
              <a:buNone/>
              <a:defRPr sz="1300">
                <a:solidFill>
                  <a:schemeClr val="lt2"/>
                </a:solidFill>
                <a:latin typeface="Roboto"/>
                <a:ea typeface="Roboto"/>
                <a:cs typeface="Roboto"/>
                <a:sym typeface="Roboto"/>
              </a:defRPr>
            </a:lvl1pPr>
            <a:lvl2pPr lvl="1" algn="r">
              <a:buNone/>
              <a:defRPr sz="1300">
                <a:solidFill>
                  <a:schemeClr val="lt2"/>
                </a:solidFill>
                <a:latin typeface="Roboto"/>
                <a:ea typeface="Roboto"/>
                <a:cs typeface="Roboto"/>
                <a:sym typeface="Roboto"/>
              </a:defRPr>
            </a:lvl2pPr>
            <a:lvl3pPr lvl="2" algn="r">
              <a:buNone/>
              <a:defRPr sz="1300">
                <a:solidFill>
                  <a:schemeClr val="lt2"/>
                </a:solidFill>
                <a:latin typeface="Roboto"/>
                <a:ea typeface="Roboto"/>
                <a:cs typeface="Roboto"/>
                <a:sym typeface="Roboto"/>
              </a:defRPr>
            </a:lvl3pPr>
            <a:lvl4pPr lvl="3" algn="r">
              <a:buNone/>
              <a:defRPr sz="1300">
                <a:solidFill>
                  <a:schemeClr val="lt2"/>
                </a:solidFill>
                <a:latin typeface="Roboto"/>
                <a:ea typeface="Roboto"/>
                <a:cs typeface="Roboto"/>
                <a:sym typeface="Roboto"/>
              </a:defRPr>
            </a:lvl4pPr>
            <a:lvl5pPr lvl="4" algn="r">
              <a:buNone/>
              <a:defRPr sz="1300">
                <a:solidFill>
                  <a:schemeClr val="lt2"/>
                </a:solidFill>
                <a:latin typeface="Roboto"/>
                <a:ea typeface="Roboto"/>
                <a:cs typeface="Roboto"/>
                <a:sym typeface="Roboto"/>
              </a:defRPr>
            </a:lvl5pPr>
            <a:lvl6pPr lvl="5" algn="r">
              <a:buNone/>
              <a:defRPr sz="1300">
                <a:solidFill>
                  <a:schemeClr val="lt2"/>
                </a:solidFill>
                <a:latin typeface="Roboto"/>
                <a:ea typeface="Roboto"/>
                <a:cs typeface="Roboto"/>
                <a:sym typeface="Roboto"/>
              </a:defRPr>
            </a:lvl6pPr>
            <a:lvl7pPr lvl="6" algn="r">
              <a:buNone/>
              <a:defRPr sz="1300">
                <a:solidFill>
                  <a:schemeClr val="lt2"/>
                </a:solidFill>
                <a:latin typeface="Roboto"/>
                <a:ea typeface="Roboto"/>
                <a:cs typeface="Roboto"/>
                <a:sym typeface="Roboto"/>
              </a:defRPr>
            </a:lvl7pPr>
            <a:lvl8pPr lvl="7" algn="r">
              <a:buNone/>
              <a:defRPr sz="1300">
                <a:solidFill>
                  <a:schemeClr val="lt2"/>
                </a:solidFill>
                <a:latin typeface="Roboto"/>
                <a:ea typeface="Roboto"/>
                <a:cs typeface="Roboto"/>
                <a:sym typeface="Roboto"/>
              </a:defRPr>
            </a:lvl8pPr>
            <a:lvl9pPr lvl="8" algn="r">
              <a:buNone/>
              <a:defRPr sz="1300">
                <a:solidFill>
                  <a:schemeClr val="lt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90">
          <a:fgClr>
            <a:schemeClr val="tx1"/>
          </a:fgClr>
          <a:bgClr>
            <a:schemeClr val="bg1"/>
          </a:bgClr>
        </a:pattFill>
        <a:effectLst/>
      </p:bgPr>
    </p:bg>
    <p:spTree>
      <p:nvGrpSpPr>
        <p:cNvPr id="1" name="Shape 83"/>
        <p:cNvGrpSpPr/>
        <p:nvPr/>
      </p:nvGrpSpPr>
      <p:grpSpPr>
        <a:xfrm>
          <a:off x="0" y="0"/>
          <a:ext cx="0" cy="0"/>
          <a:chOff x="0" y="0"/>
          <a:chExt cx="0" cy="0"/>
        </a:xfrm>
      </p:grpSpPr>
      <p:sp>
        <p:nvSpPr>
          <p:cNvPr id="84" name="Google Shape;84;p15"/>
          <p:cNvSpPr txBox="1">
            <a:spLocks noGrp="1"/>
          </p:cNvSpPr>
          <p:nvPr>
            <p:ph type="ctrTitle"/>
          </p:nvPr>
        </p:nvSpPr>
        <p:spPr>
          <a:xfrm>
            <a:off x="1371600" y="152400"/>
            <a:ext cx="8991600" cy="1470025"/>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lt2"/>
              </a:buClr>
              <a:buSzPts val="6000"/>
              <a:buFont typeface="Century Gothic"/>
              <a:buNone/>
            </a:pPr>
            <a:r>
              <a:rPr lang="en-US" sz="6000"/>
              <a:t>Gender Inequality</a:t>
            </a:r>
            <a:endParaRPr/>
          </a:p>
        </p:txBody>
      </p:sp>
      <p:sp>
        <p:nvSpPr>
          <p:cNvPr id="85" name="Google Shape;85;p15"/>
          <p:cNvSpPr txBox="1">
            <a:spLocks noGrp="1"/>
          </p:cNvSpPr>
          <p:nvPr>
            <p:ph type="subTitle" idx="1"/>
          </p:nvPr>
        </p:nvSpPr>
        <p:spPr>
          <a:xfrm>
            <a:off x="2667000" y="1622425"/>
            <a:ext cx="6400800" cy="23622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SzPts val="2560"/>
              <a:buNone/>
            </a:pPr>
            <a:r>
              <a:rPr lang="en-US" sz="3200">
                <a:solidFill>
                  <a:srgbClr val="F2F2F2"/>
                </a:solidFill>
              </a:rPr>
              <a:t>DEIDRE WHITTAKER</a:t>
            </a:r>
            <a:endParaRPr/>
          </a:p>
          <a:p>
            <a:pPr marL="0" lvl="0" indent="0" algn="ctr" rtl="0">
              <a:spcBef>
                <a:spcPts val="1000"/>
              </a:spcBef>
              <a:spcAft>
                <a:spcPts val="0"/>
              </a:spcAft>
              <a:buSzPts val="2560"/>
              <a:buNone/>
            </a:pPr>
            <a:r>
              <a:rPr lang="en-US" sz="3200">
                <a:solidFill>
                  <a:srgbClr val="F2F2F2"/>
                </a:solidFill>
              </a:rPr>
              <a:t>EXCELSIOR COLLEGE</a:t>
            </a:r>
            <a:endParaRPr/>
          </a:p>
          <a:p>
            <a:pPr marL="0" lvl="0" indent="0" algn="ctr" rtl="0">
              <a:spcBef>
                <a:spcPts val="1000"/>
              </a:spcBef>
              <a:spcAft>
                <a:spcPts val="0"/>
              </a:spcAft>
              <a:buSzPts val="2560"/>
              <a:buNone/>
            </a:pPr>
            <a:r>
              <a:rPr lang="en-US" sz="3200">
                <a:solidFill>
                  <a:srgbClr val="F2F2F2"/>
                </a:solidFill>
              </a:rPr>
              <a:t>ROBIN PARKS</a:t>
            </a:r>
            <a:endParaRPr/>
          </a:p>
          <a:p>
            <a:pPr marL="0" lvl="0" indent="0" algn="ctr" rtl="0">
              <a:spcBef>
                <a:spcPts val="1000"/>
              </a:spcBef>
              <a:spcAft>
                <a:spcPts val="0"/>
              </a:spcAft>
              <a:buSzPts val="2560"/>
              <a:buNone/>
            </a:pPr>
            <a:r>
              <a:rPr lang="en-US" sz="3200">
                <a:solidFill>
                  <a:srgbClr val="F2F2F2"/>
                </a:solidFill>
              </a:rPr>
              <a:t>6 JUL 2020 </a:t>
            </a:r>
            <a:endParaRPr/>
          </a:p>
        </p:txBody>
      </p:sp>
      <p:pic>
        <p:nvPicPr>
          <p:cNvPr id="86" name="Google Shape;86;p15"/>
          <p:cNvPicPr preferRelativeResize="0"/>
          <p:nvPr/>
        </p:nvPicPr>
        <p:blipFill rotWithShape="1">
          <a:blip r:embed="rId3">
            <a:alphaModFix/>
          </a:blip>
          <a:srcRect/>
          <a:stretch/>
        </p:blipFill>
        <p:spPr>
          <a:xfrm>
            <a:off x="3962400" y="4114800"/>
            <a:ext cx="4419600" cy="2390931"/>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1"/>
        <p:cNvGrpSpPr/>
        <p:nvPr/>
      </p:nvGrpSpPr>
      <p:grpSpPr>
        <a:xfrm>
          <a:off x="0" y="0"/>
          <a:ext cx="0" cy="0"/>
          <a:chOff x="0" y="0"/>
          <a:chExt cx="0" cy="0"/>
        </a:xfrm>
      </p:grpSpPr>
      <p:sp>
        <p:nvSpPr>
          <p:cNvPr id="92" name="Google Shape;92;p16"/>
          <p:cNvSpPr txBox="1">
            <a:spLocks noGrp="1"/>
          </p:cNvSpPr>
          <p:nvPr>
            <p:ph type="title"/>
          </p:nvPr>
        </p:nvSpPr>
        <p:spPr>
          <a:xfrm>
            <a:off x="838200" y="323375"/>
            <a:ext cx="10515600" cy="9303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600"/>
              <a:buFont typeface="Times New Roman"/>
              <a:buNone/>
            </a:pPr>
            <a:r>
              <a:rPr lang="en-US" sz="3600">
                <a:solidFill>
                  <a:schemeClr val="dk1"/>
                </a:solidFill>
                <a:latin typeface="Times New Roman"/>
                <a:ea typeface="Times New Roman"/>
                <a:cs typeface="Times New Roman"/>
                <a:sym typeface="Times New Roman"/>
              </a:rPr>
              <a:t>Gender Inequality </a:t>
            </a:r>
            <a:endParaRPr>
              <a:solidFill>
                <a:schemeClr val="dk1"/>
              </a:solidFill>
            </a:endParaRPr>
          </a:p>
        </p:txBody>
      </p:sp>
      <p:sp>
        <p:nvSpPr>
          <p:cNvPr id="93" name="Google Shape;93;p16"/>
          <p:cNvSpPr txBox="1">
            <a:spLocks noGrp="1"/>
          </p:cNvSpPr>
          <p:nvPr>
            <p:ph type="body" idx="1"/>
          </p:nvPr>
        </p:nvSpPr>
        <p:spPr>
          <a:xfrm>
            <a:off x="403625" y="1012375"/>
            <a:ext cx="6165600" cy="5292300"/>
          </a:xfrm>
          <a:prstGeom prst="rect">
            <a:avLst/>
          </a:prstGeom>
          <a:noFill/>
          <a:ln>
            <a:noFill/>
          </a:ln>
        </p:spPr>
        <p:txBody>
          <a:bodyPr spcFirstLastPara="1" wrap="square" lIns="91425" tIns="45700" rIns="91425" bIns="45700" anchor="t" anchorCtr="0">
            <a:noAutofit/>
          </a:bodyPr>
          <a:lstStyle/>
          <a:p>
            <a:pPr marL="228600" lvl="0" indent="0" algn="l" rtl="0">
              <a:lnSpc>
                <a:spcPct val="90000"/>
              </a:lnSpc>
              <a:spcBef>
                <a:spcPts val="0"/>
              </a:spcBef>
              <a:spcAft>
                <a:spcPts val="0"/>
              </a:spcAft>
              <a:buNone/>
            </a:pPr>
            <a:endParaRPr dirty="0">
              <a:latin typeface="Times New Roman"/>
              <a:ea typeface="Times New Roman"/>
              <a:cs typeface="Times New Roman"/>
              <a:sym typeface="Times New Roman"/>
            </a:endParaRPr>
          </a:p>
          <a:p>
            <a:pPr marL="457200" lvl="0" indent="-342900" algn="l" rtl="0">
              <a:lnSpc>
                <a:spcPct val="90000"/>
              </a:lnSpc>
              <a:spcBef>
                <a:spcPts val="0"/>
              </a:spcBef>
              <a:spcAft>
                <a:spcPts val="0"/>
              </a:spcAft>
              <a:buSzPts val="1800"/>
              <a:buFont typeface="Times New Roman"/>
              <a:buChar char="●"/>
            </a:pPr>
            <a:r>
              <a:rPr lang="en-US" dirty="0">
                <a:solidFill>
                  <a:srgbClr val="000000"/>
                </a:solidFill>
                <a:latin typeface="Times New Roman"/>
                <a:ea typeface="Times New Roman"/>
                <a:cs typeface="Times New Roman"/>
                <a:sym typeface="Times New Roman"/>
              </a:rPr>
              <a:t>I</a:t>
            </a:r>
            <a:r>
              <a:rPr lang="en-US" dirty="0">
                <a:latin typeface="Times New Roman"/>
                <a:ea typeface="Times New Roman"/>
                <a:cs typeface="Times New Roman"/>
                <a:sym typeface="Times New Roman"/>
              </a:rPr>
              <a:t>t </a:t>
            </a:r>
            <a:r>
              <a:rPr lang="en-US" sz="2400" dirty="0">
                <a:latin typeface="Times New Roman"/>
                <a:ea typeface="Times New Roman"/>
                <a:cs typeface="Times New Roman"/>
                <a:sym typeface="Times New Roman"/>
              </a:rPr>
              <a:t>is unfair or unequal treatment of a person based on their gender. </a:t>
            </a:r>
            <a:endParaRPr dirty="0"/>
          </a:p>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It is a </a:t>
            </a:r>
            <a:r>
              <a:rPr lang="en-US" dirty="0">
                <a:latin typeface="Times New Roman"/>
                <a:ea typeface="Times New Roman"/>
                <a:cs typeface="Times New Roman"/>
                <a:sym typeface="Times New Roman"/>
              </a:rPr>
              <a:t>global</a:t>
            </a:r>
            <a:r>
              <a:rPr lang="en-US" sz="2400" dirty="0">
                <a:latin typeface="Times New Roman"/>
                <a:ea typeface="Times New Roman"/>
                <a:cs typeface="Times New Roman"/>
                <a:sym typeface="Times New Roman"/>
              </a:rPr>
              <a:t> problem and challenges affects both developed and developing nations.</a:t>
            </a:r>
            <a:endParaRPr dirty="0"/>
          </a:p>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More women have reported become victims in the gender inequality as opposed to men. </a:t>
            </a:r>
            <a:endParaRPr sz="2400" dirty="0">
              <a:latin typeface="Times New Roman"/>
              <a:ea typeface="Times New Roman"/>
              <a:cs typeface="Times New Roman"/>
              <a:sym typeface="Times New Roman"/>
            </a:endParaRPr>
          </a:p>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The distinction evidenced in gender equality may be as a result of physiological,  biological and social norms.</a:t>
            </a:r>
            <a:endParaRPr dirty="0"/>
          </a:p>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Some of the distinction may be socially constructed or empirically grounded. </a:t>
            </a:r>
            <a:endParaRPr sz="2400" dirty="0">
              <a:latin typeface="Times New Roman"/>
              <a:ea typeface="Times New Roman"/>
              <a:cs typeface="Times New Roman"/>
              <a:sym typeface="Times New Roman"/>
            </a:endParaRPr>
          </a:p>
        </p:txBody>
      </p:sp>
      <p:pic>
        <p:nvPicPr>
          <p:cNvPr id="94" name="Google Shape;94;p16"/>
          <p:cNvPicPr preferRelativeResize="0"/>
          <p:nvPr/>
        </p:nvPicPr>
        <p:blipFill rotWithShape="1">
          <a:blip r:embed="rId3">
            <a:alphaModFix/>
          </a:blip>
          <a:srcRect/>
          <a:stretch/>
        </p:blipFill>
        <p:spPr>
          <a:xfrm>
            <a:off x="6705600" y="1391775"/>
            <a:ext cx="5319377" cy="471815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dk1"/>
        </a:solidFill>
        <a:effectLst/>
      </p:bgPr>
    </p:bg>
    <p:spTree>
      <p:nvGrpSpPr>
        <p:cNvPr id="1" name="Shape 98"/>
        <p:cNvGrpSpPr/>
        <p:nvPr/>
      </p:nvGrpSpPr>
      <p:grpSpPr>
        <a:xfrm>
          <a:off x="0" y="0"/>
          <a:ext cx="0" cy="0"/>
          <a:chOff x="0" y="0"/>
          <a:chExt cx="0" cy="0"/>
        </a:xfrm>
      </p:grpSpPr>
      <p:sp>
        <p:nvSpPr>
          <p:cNvPr id="99" name="Google Shape;99;p17"/>
          <p:cNvSpPr txBox="1">
            <a:spLocks noGrp="1"/>
          </p:cNvSpPr>
          <p:nvPr>
            <p:ph type="title"/>
          </p:nvPr>
        </p:nvSpPr>
        <p:spPr>
          <a:xfrm>
            <a:off x="614600" y="2753800"/>
            <a:ext cx="10962900" cy="13503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lt2"/>
              </a:buClr>
              <a:buSzPts val="4800"/>
              <a:buFont typeface="Times New Roman"/>
              <a:buNone/>
            </a:pPr>
            <a:r>
              <a:rPr lang="en-US" sz="4800" dirty="0">
                <a:solidFill>
                  <a:schemeClr val="bg1"/>
                </a:solidFill>
                <a:latin typeface="Times New Roman"/>
                <a:ea typeface="Times New Roman"/>
                <a:cs typeface="Times New Roman"/>
                <a:sym typeface="Times New Roman"/>
              </a:rPr>
              <a:t>Why is it my problem</a:t>
            </a:r>
            <a:endParaRPr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5"/>
        <p:cNvGrpSpPr/>
        <p:nvPr/>
      </p:nvGrpSpPr>
      <p:grpSpPr>
        <a:xfrm>
          <a:off x="0" y="0"/>
          <a:ext cx="0" cy="0"/>
          <a:chOff x="0" y="0"/>
          <a:chExt cx="0" cy="0"/>
        </a:xfrm>
      </p:grpSpPr>
      <p:sp>
        <p:nvSpPr>
          <p:cNvPr id="136" name="Google Shape;136;p22"/>
          <p:cNvSpPr txBox="1">
            <a:spLocks noGrp="1"/>
          </p:cNvSpPr>
          <p:nvPr>
            <p:ph type="title"/>
          </p:nvPr>
        </p:nvSpPr>
        <p:spPr>
          <a:xfrm>
            <a:off x="838200" y="365125"/>
            <a:ext cx="10515600" cy="998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600"/>
              <a:buFont typeface="Times New Roman"/>
              <a:buNone/>
            </a:pPr>
            <a:r>
              <a:rPr lang="en-US" dirty="0">
                <a:solidFill>
                  <a:schemeClr val="dk1"/>
                </a:solidFill>
              </a:rPr>
              <a:t>Gender Inequality is My Problem Because</a:t>
            </a:r>
            <a:endParaRPr dirty="0">
              <a:solidFill>
                <a:schemeClr val="dk1"/>
              </a:solidFill>
            </a:endParaRPr>
          </a:p>
        </p:txBody>
      </p:sp>
      <p:sp>
        <p:nvSpPr>
          <p:cNvPr id="137" name="Google Shape;137;p22"/>
          <p:cNvSpPr txBox="1">
            <a:spLocks noGrp="1"/>
          </p:cNvSpPr>
          <p:nvPr>
            <p:ph type="body" idx="1"/>
          </p:nvPr>
        </p:nvSpPr>
        <p:spPr>
          <a:xfrm>
            <a:off x="165975" y="1524000"/>
            <a:ext cx="5857500" cy="4653000"/>
          </a:xfrm>
          <a:prstGeom prst="rect">
            <a:avLst/>
          </a:prstGeom>
          <a:noFill/>
          <a:ln>
            <a:noFill/>
          </a:ln>
        </p:spPr>
        <p:txBody>
          <a:bodyPr spcFirstLastPara="1" wrap="square" lIns="91425" tIns="45700" rIns="91425" bIns="45700" anchor="t" anchorCtr="0">
            <a:noAutofit/>
          </a:bodyPr>
          <a:lstStyle/>
          <a:p>
            <a:pPr indent="-381000">
              <a:spcBef>
                <a:spcPts val="0"/>
              </a:spcBef>
              <a:buSzPts val="2400"/>
              <a:buFont typeface="Times New Roman"/>
              <a:buChar char="●"/>
            </a:pPr>
            <a:r>
              <a:rPr lang="en-US" sz="2400" dirty="0">
                <a:latin typeface="Times New Roman"/>
                <a:ea typeface="Times New Roman"/>
                <a:cs typeface="Times New Roman"/>
                <a:sym typeface="Times New Roman"/>
              </a:rPr>
              <a:t>Societal members and mindset contributes significantly </a:t>
            </a:r>
            <a:r>
              <a:rPr lang="en-US" dirty="0">
                <a:latin typeface="Times New Roman"/>
                <a:ea typeface="Times New Roman"/>
                <a:cs typeface="Times New Roman"/>
                <a:sym typeface="Times New Roman"/>
              </a:rPr>
              <a:t>to</a:t>
            </a:r>
            <a:r>
              <a:rPr lang="en-US" sz="2400" dirty="0">
                <a:latin typeface="Times New Roman"/>
                <a:ea typeface="Times New Roman"/>
                <a:cs typeface="Times New Roman"/>
                <a:sym typeface="Times New Roman"/>
              </a:rPr>
              <a:t> promoting gender inequality. </a:t>
            </a:r>
          </a:p>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Our organizations do not practice employment equality.</a:t>
            </a:r>
            <a:endParaRPr dirty="0"/>
          </a:p>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We emphasis more on job segregation</a:t>
            </a:r>
            <a:endParaRPr dirty="0"/>
          </a:p>
          <a:p>
            <a:pPr indent="-381000">
              <a:spcBef>
                <a:spcPts val="0"/>
              </a:spcBef>
              <a:buSzPts val="2400"/>
              <a:buFont typeface="Times New Roman"/>
              <a:buChar char="●"/>
            </a:pPr>
            <a:r>
              <a:rPr lang="en-US" sz="2400" b="0" i="0" dirty="0">
                <a:latin typeface="Times New Roman"/>
                <a:ea typeface="Times New Roman"/>
                <a:cs typeface="Times New Roman"/>
                <a:sym typeface="Times New Roman"/>
              </a:rPr>
              <a:t>They have higher rates of </a:t>
            </a:r>
            <a:r>
              <a:rPr lang="en-US" sz="2400" dirty="0">
                <a:latin typeface="Times New Roman"/>
                <a:ea typeface="Times New Roman"/>
                <a:cs typeface="Times New Roman"/>
                <a:sym typeface="Times New Roman"/>
              </a:rPr>
              <a:t>antisocial</a:t>
            </a:r>
            <a:r>
              <a:rPr lang="en-US" sz="2400" b="0" i="0" dirty="0">
                <a:latin typeface="Times New Roman"/>
                <a:ea typeface="Times New Roman"/>
                <a:cs typeface="Times New Roman"/>
                <a:sym typeface="Times New Roman"/>
              </a:rPr>
              <a:t> behavior and violence in communities with gender inequality.</a:t>
            </a:r>
          </a:p>
          <a:p>
            <a:pPr indent="-381000">
              <a:spcBef>
                <a:spcPts val="0"/>
              </a:spcBef>
              <a:buSzPts val="2400"/>
              <a:buFont typeface="Times New Roman"/>
              <a:buChar char="●"/>
            </a:pPr>
            <a:r>
              <a:rPr lang="en-US" dirty="0">
                <a:latin typeface="Times New Roman"/>
                <a:ea typeface="Times New Roman"/>
                <a:cs typeface="Times New Roman"/>
                <a:sym typeface="Times New Roman"/>
              </a:rPr>
              <a:t>Gender Inequality impacts the nation’s economy and financial development adversely</a:t>
            </a:r>
            <a:endParaRPr lang="en-US" dirty="0"/>
          </a:p>
          <a:p>
            <a:pPr indent="-381000">
              <a:spcBef>
                <a:spcPts val="0"/>
              </a:spcBef>
              <a:buSzPts val="2400"/>
              <a:buFont typeface="Times New Roman"/>
              <a:buChar char="●"/>
            </a:pPr>
            <a:endParaRPr lang="en-US" dirty="0"/>
          </a:p>
          <a:p>
            <a:pPr marL="457200" lvl="0" indent="-381000" algn="l" rtl="0">
              <a:lnSpc>
                <a:spcPct val="90000"/>
              </a:lnSpc>
              <a:spcBef>
                <a:spcPts val="0"/>
              </a:spcBef>
              <a:spcAft>
                <a:spcPts val="0"/>
              </a:spcAft>
              <a:buSzPts val="2400"/>
              <a:buFont typeface="Times New Roman"/>
              <a:buChar char="●"/>
            </a:pPr>
            <a:endParaRPr dirty="0"/>
          </a:p>
          <a:p>
            <a:pPr marL="0" lvl="0" indent="0" algn="l" rtl="0">
              <a:lnSpc>
                <a:spcPct val="90000"/>
              </a:lnSpc>
              <a:spcBef>
                <a:spcPts val="1000"/>
              </a:spcBef>
              <a:spcAft>
                <a:spcPts val="2100"/>
              </a:spcAft>
              <a:buClr>
                <a:schemeClr val="dk1"/>
              </a:buClr>
              <a:buSzPts val="2400"/>
              <a:buNone/>
            </a:pPr>
            <a:r>
              <a:rPr lang="en-US" sz="2400" dirty="0">
                <a:latin typeface="Times New Roman"/>
                <a:ea typeface="Times New Roman"/>
                <a:cs typeface="Times New Roman"/>
                <a:sym typeface="Times New Roman"/>
              </a:rPr>
              <a:t> </a:t>
            </a:r>
            <a:endParaRPr sz="2400" dirty="0">
              <a:latin typeface="Times New Roman"/>
              <a:ea typeface="Times New Roman"/>
              <a:cs typeface="Times New Roman"/>
              <a:sym typeface="Times New Roman"/>
            </a:endParaRPr>
          </a:p>
        </p:txBody>
      </p:sp>
      <p:pic>
        <p:nvPicPr>
          <p:cNvPr id="138" name="Google Shape;138;p22"/>
          <p:cNvPicPr preferRelativeResize="0"/>
          <p:nvPr/>
        </p:nvPicPr>
        <p:blipFill rotWithShape="1">
          <a:blip r:embed="rId3">
            <a:alphaModFix/>
          </a:blip>
          <a:srcRect/>
          <a:stretch/>
        </p:blipFill>
        <p:spPr>
          <a:xfrm>
            <a:off x="6199675" y="1509925"/>
            <a:ext cx="5857550" cy="432112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4"/>
        <p:cNvGrpSpPr/>
        <p:nvPr/>
      </p:nvGrpSpPr>
      <p:grpSpPr>
        <a:xfrm>
          <a:off x="0" y="0"/>
          <a:ext cx="0" cy="0"/>
          <a:chOff x="0" y="0"/>
          <a:chExt cx="0" cy="0"/>
        </a:xfrm>
      </p:grpSpPr>
      <p:sp>
        <p:nvSpPr>
          <p:cNvPr id="105" name="Google Shape;105;p18"/>
          <p:cNvSpPr txBox="1">
            <a:spLocks noGrp="1"/>
          </p:cNvSpPr>
          <p:nvPr>
            <p:ph type="title"/>
          </p:nvPr>
        </p:nvSpPr>
        <p:spPr>
          <a:prstGeom prst="rect">
            <a:avLst/>
          </a:prstGeom>
        </p:spPr>
        <p:txBody>
          <a:bodyPr spcFirstLastPara="1" wrap="square" lIns="121900" tIns="121900" rIns="121900" bIns="121900" anchor="b" anchorCtr="0">
            <a:noAutofit/>
          </a:bodyPr>
          <a:lstStyle/>
          <a:p>
            <a:pPr marL="0" lvl="0" indent="0" algn="ctr" rtl="0">
              <a:spcBef>
                <a:spcPts val="0"/>
              </a:spcBef>
              <a:spcAft>
                <a:spcPts val="0"/>
              </a:spcAft>
              <a:buClr>
                <a:schemeClr val="dk1"/>
              </a:buClr>
              <a:buSzPts val="3600"/>
              <a:buFont typeface="Times New Roman"/>
              <a:buNone/>
            </a:pPr>
            <a:r>
              <a:rPr lang="en-US" sz="3600" dirty="0">
                <a:solidFill>
                  <a:schemeClr val="tx1"/>
                </a:solidFill>
                <a:latin typeface="Times New Roman"/>
                <a:ea typeface="Times New Roman"/>
                <a:cs typeface="Times New Roman"/>
                <a:sym typeface="Times New Roman"/>
              </a:rPr>
              <a:t>Effects of Gender Inequality</a:t>
            </a:r>
            <a:endParaRPr dirty="0">
              <a:solidFill>
                <a:schemeClr val="tx1"/>
              </a:solidFill>
            </a:endParaRPr>
          </a:p>
        </p:txBody>
      </p:sp>
      <p:sp>
        <p:nvSpPr>
          <p:cNvPr id="106" name="Google Shape;106;p18"/>
          <p:cNvSpPr txBox="1">
            <a:spLocks noGrp="1"/>
          </p:cNvSpPr>
          <p:nvPr>
            <p:ph type="body" idx="1"/>
          </p:nvPr>
        </p:nvSpPr>
        <p:spPr>
          <a:xfrm>
            <a:off x="572278" y="1825625"/>
            <a:ext cx="5447522" cy="4351200"/>
          </a:xfrm>
          <a:prstGeom prst="rect">
            <a:avLst/>
          </a:prstGeom>
        </p:spPr>
        <p:txBody>
          <a:bodyPr spcFirstLastPara="1" wrap="square" lIns="121900" tIns="121900" rIns="121900" bIns="121900" anchor="t" anchorCtr="0">
            <a:noAutofit/>
          </a:bodyPr>
          <a:lstStyle/>
          <a:p>
            <a:pPr marL="457200" lvl="0" indent="-349250" algn="l" rtl="0">
              <a:spcBef>
                <a:spcPts val="0"/>
              </a:spcBef>
              <a:spcAft>
                <a:spcPts val="0"/>
              </a:spcAft>
              <a:buSzPts val="1900"/>
              <a:buFont typeface="Times New Roman"/>
              <a:buChar char="●"/>
            </a:pPr>
            <a:r>
              <a:rPr lang="en-US" dirty="0">
                <a:latin typeface="Times New Roman"/>
                <a:ea typeface="Times New Roman"/>
                <a:cs typeface="Times New Roman"/>
                <a:sym typeface="Times New Roman"/>
              </a:rPr>
              <a:t>Leads to decreased job satisfaction and mental health among the victims.</a:t>
            </a:r>
            <a:endParaRPr dirty="0"/>
          </a:p>
          <a:p>
            <a:pPr marL="457200" lvl="0" indent="-349250" algn="l" rtl="0">
              <a:spcBef>
                <a:spcPts val="0"/>
              </a:spcBef>
              <a:spcAft>
                <a:spcPts val="0"/>
              </a:spcAft>
              <a:buSzPts val="1900"/>
              <a:buFont typeface="Times New Roman"/>
              <a:buChar char="●"/>
            </a:pPr>
            <a:r>
              <a:rPr lang="en-US" dirty="0">
                <a:highlight>
                  <a:schemeClr val="lt1"/>
                </a:highlight>
                <a:latin typeface="Times New Roman"/>
                <a:ea typeface="Times New Roman"/>
                <a:cs typeface="Times New Roman"/>
                <a:sym typeface="Times New Roman"/>
              </a:rPr>
              <a:t>Holds back the growth of individuals, societies and countries.</a:t>
            </a:r>
            <a:endParaRPr dirty="0">
              <a:highlight>
                <a:schemeClr val="lt1"/>
              </a:highlight>
            </a:endParaRPr>
          </a:p>
          <a:p>
            <a:pPr marL="457200" lvl="0" indent="-349250" algn="l" rtl="0">
              <a:spcBef>
                <a:spcPts val="0"/>
              </a:spcBef>
              <a:spcAft>
                <a:spcPts val="0"/>
              </a:spcAft>
              <a:buSzPts val="1900"/>
              <a:buFont typeface="Times New Roman"/>
              <a:buChar char="●"/>
            </a:pPr>
            <a:r>
              <a:rPr lang="en-US" dirty="0">
                <a:latin typeface="Times New Roman"/>
                <a:ea typeface="Times New Roman"/>
                <a:cs typeface="Times New Roman"/>
                <a:sym typeface="Times New Roman"/>
              </a:rPr>
              <a:t>Unequal societies are less cohesive.</a:t>
            </a:r>
            <a:endParaRPr dirty="0"/>
          </a:p>
          <a:p>
            <a:pPr marL="457200" lvl="0" indent="-349250" algn="l" rtl="0">
              <a:spcBef>
                <a:spcPts val="0"/>
              </a:spcBef>
              <a:spcAft>
                <a:spcPts val="0"/>
              </a:spcAft>
              <a:buSzPts val="1900"/>
              <a:buFont typeface="Times New Roman"/>
              <a:buChar char="●"/>
            </a:pPr>
            <a:r>
              <a:rPr lang="en-US" dirty="0">
                <a:latin typeface="Times New Roman"/>
                <a:ea typeface="Times New Roman"/>
                <a:cs typeface="Times New Roman"/>
                <a:sym typeface="Times New Roman"/>
              </a:rPr>
              <a:t>A less cohesive society does not promote sharing of information </a:t>
            </a:r>
            <a:endParaRPr dirty="0">
              <a:latin typeface="Times New Roman"/>
              <a:ea typeface="Times New Roman"/>
              <a:cs typeface="Times New Roman"/>
              <a:sym typeface="Times New Roman"/>
            </a:endParaRPr>
          </a:p>
          <a:p>
            <a:pPr marL="228600" lvl="0" indent="-50800" algn="l" rtl="0">
              <a:spcBef>
                <a:spcPts val="0"/>
              </a:spcBef>
              <a:spcAft>
                <a:spcPts val="0"/>
              </a:spcAft>
              <a:buClr>
                <a:schemeClr val="dk1"/>
              </a:buClr>
              <a:buSzPts val="2800"/>
              <a:buFont typeface="Arial"/>
              <a:buNone/>
            </a:pPr>
            <a:endParaRPr dirty="0">
              <a:solidFill>
                <a:srgbClr val="000000"/>
              </a:solidFill>
            </a:endParaRPr>
          </a:p>
          <a:p>
            <a:pPr marL="0" lvl="0" indent="0" algn="l" rtl="0">
              <a:spcBef>
                <a:spcPts val="0"/>
              </a:spcBef>
              <a:spcAft>
                <a:spcPts val="2100"/>
              </a:spcAft>
              <a:buNone/>
            </a:pPr>
            <a:endParaRPr dirty="0"/>
          </a:p>
        </p:txBody>
      </p:sp>
      <p:sp>
        <p:nvSpPr>
          <p:cNvPr id="108" name="Google Shape;108;p18"/>
          <p:cNvSpPr txBox="1">
            <a:spLocks noGrp="1"/>
          </p:cNvSpPr>
          <p:nvPr>
            <p:ph type="body" idx="2"/>
          </p:nvPr>
        </p:nvSpPr>
        <p:spPr>
          <a:prstGeom prst="rect">
            <a:avLst/>
          </a:prstGeom>
        </p:spPr>
        <p:txBody>
          <a:bodyPr spcFirstLastPara="1" wrap="square" lIns="121900" tIns="121900" rIns="121900" bIns="121900" anchor="t" anchorCtr="0">
            <a:noAutofit/>
          </a:bodyPr>
          <a:lstStyle/>
          <a:p>
            <a:pPr marL="0" lvl="0" indent="0" algn="l" rtl="0">
              <a:spcBef>
                <a:spcPts val="0"/>
              </a:spcBef>
              <a:spcAft>
                <a:spcPts val="2100"/>
              </a:spcAft>
              <a:buNone/>
            </a:pPr>
            <a:r>
              <a:rPr lang="en-US" dirty="0"/>
              <a:t>Inequality</a:t>
            </a:r>
            <a:endParaRPr dirty="0"/>
          </a:p>
        </p:txBody>
      </p:sp>
      <p:pic>
        <p:nvPicPr>
          <p:cNvPr id="107" name="Google Shape;107;p18"/>
          <p:cNvPicPr preferRelativeResize="0"/>
          <p:nvPr/>
        </p:nvPicPr>
        <p:blipFill rotWithShape="1">
          <a:blip r:embed="rId3">
            <a:alphaModFix/>
          </a:blip>
          <a:srcRect/>
          <a:stretch/>
        </p:blipFill>
        <p:spPr>
          <a:xfrm>
            <a:off x="6172200" y="1825625"/>
            <a:ext cx="5542025" cy="43512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21"/>
        <p:cNvGrpSpPr/>
        <p:nvPr/>
      </p:nvGrpSpPr>
      <p:grpSpPr>
        <a:xfrm>
          <a:off x="0" y="0"/>
          <a:ext cx="0" cy="0"/>
          <a:chOff x="0" y="0"/>
          <a:chExt cx="0" cy="0"/>
        </a:xfrm>
      </p:grpSpPr>
      <p:sp>
        <p:nvSpPr>
          <p:cNvPr id="122" name="Google Shape;122;p20"/>
          <p:cNvSpPr txBox="1">
            <a:spLocks noGrp="1"/>
          </p:cNvSpPr>
          <p:nvPr>
            <p:ph type="title"/>
          </p:nvPr>
        </p:nvSpPr>
        <p:spPr>
          <a:xfrm>
            <a:off x="614600" y="2753800"/>
            <a:ext cx="10962900" cy="13503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lt2"/>
              </a:buClr>
              <a:buSzPts val="4400"/>
              <a:buFont typeface="Times New Roman"/>
              <a:buNone/>
            </a:pPr>
            <a:r>
              <a:rPr lang="en-US" sz="4400">
                <a:solidFill>
                  <a:schemeClr val="lt1"/>
                </a:solidFill>
                <a:latin typeface="Times New Roman"/>
                <a:ea typeface="Times New Roman"/>
                <a:cs typeface="Times New Roman"/>
                <a:sym typeface="Times New Roman"/>
              </a:rPr>
              <a:t>Examples of Gender Inequality</a:t>
            </a:r>
            <a:endParaRPr>
              <a:solidFill>
                <a:schemeClr val="lt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7"/>
        <p:cNvGrpSpPr/>
        <p:nvPr/>
      </p:nvGrpSpPr>
      <p:grpSpPr>
        <a:xfrm>
          <a:off x="0" y="0"/>
          <a:ext cx="0" cy="0"/>
          <a:chOff x="0" y="0"/>
          <a:chExt cx="0" cy="0"/>
        </a:xfrm>
      </p:grpSpPr>
      <p:sp>
        <p:nvSpPr>
          <p:cNvPr id="128" name="Google Shape;128;p21"/>
          <p:cNvSpPr txBox="1">
            <a:spLocks noGrp="1"/>
          </p:cNvSpPr>
          <p:nvPr>
            <p:ph type="title"/>
          </p:nvPr>
        </p:nvSpPr>
        <p:spPr>
          <a:xfrm>
            <a:off x="914400" y="142425"/>
            <a:ext cx="10515600" cy="9570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600"/>
              <a:buFont typeface="Times New Roman"/>
              <a:buNone/>
            </a:pPr>
            <a:r>
              <a:rPr lang="en-US" sz="3600">
                <a:solidFill>
                  <a:schemeClr val="dk1"/>
                </a:solidFill>
                <a:latin typeface="Times New Roman"/>
                <a:ea typeface="Times New Roman"/>
                <a:cs typeface="Times New Roman"/>
                <a:sym typeface="Times New Roman"/>
              </a:rPr>
              <a:t>Examples Of Gender Inequality </a:t>
            </a:r>
            <a:endParaRPr>
              <a:solidFill>
                <a:schemeClr val="dk1"/>
              </a:solidFill>
            </a:endParaRPr>
          </a:p>
        </p:txBody>
      </p:sp>
      <p:sp>
        <p:nvSpPr>
          <p:cNvPr id="129" name="Google Shape;129;p21"/>
          <p:cNvSpPr txBox="1">
            <a:spLocks noGrp="1"/>
          </p:cNvSpPr>
          <p:nvPr>
            <p:ph type="body" idx="1"/>
          </p:nvPr>
        </p:nvSpPr>
        <p:spPr>
          <a:xfrm>
            <a:off x="838200" y="1308225"/>
            <a:ext cx="10515600" cy="5245200"/>
          </a:xfrm>
          <a:prstGeom prst="rect">
            <a:avLst/>
          </a:prstGeom>
          <a:noFill/>
          <a:ln>
            <a:noFill/>
          </a:ln>
        </p:spPr>
        <p:txBody>
          <a:bodyPr spcFirstLastPara="1" wrap="square" lIns="91425" tIns="45700" rIns="91425" bIns="45700" anchor="t" anchorCtr="0">
            <a:noAutofit/>
          </a:bodyPr>
          <a:lstStyle/>
          <a:p>
            <a:pPr marL="457200" lvl="0" indent="-342900" algn="l" rtl="0">
              <a:lnSpc>
                <a:spcPct val="90000"/>
              </a:lnSpc>
              <a:spcBef>
                <a:spcPts val="0"/>
              </a:spcBef>
              <a:spcAft>
                <a:spcPts val="0"/>
              </a:spcAft>
              <a:buSzPts val="1800"/>
              <a:buFont typeface="Times New Roman"/>
              <a:buChar char="●"/>
            </a:pPr>
            <a:r>
              <a:rPr lang="en-US" dirty="0">
                <a:latin typeface="Times New Roman"/>
                <a:ea typeface="Times New Roman"/>
                <a:cs typeface="Times New Roman"/>
                <a:sym typeface="Times New Roman"/>
              </a:rPr>
              <a:t>I</a:t>
            </a:r>
            <a:r>
              <a:rPr lang="en-US" sz="2400" dirty="0">
                <a:latin typeface="Times New Roman"/>
                <a:ea typeface="Times New Roman"/>
                <a:cs typeface="Times New Roman"/>
                <a:sym typeface="Times New Roman"/>
              </a:rPr>
              <a:t>nequality in education opportunities </a:t>
            </a:r>
            <a:endParaRPr dirty="0"/>
          </a:p>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Inequality in earnings</a:t>
            </a:r>
            <a:endParaRPr dirty="0"/>
          </a:p>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Property ownership inequalities</a:t>
            </a:r>
            <a:endParaRPr dirty="0"/>
          </a:p>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Inequality in health access among the women</a:t>
            </a:r>
            <a:endParaRPr dirty="0"/>
          </a:p>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Political leadership inequalities </a:t>
            </a:r>
            <a:endParaRPr dirty="0"/>
          </a:p>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Discrimination at workplace</a:t>
            </a:r>
            <a:endParaRPr dirty="0"/>
          </a:p>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Biasness in job promotions </a:t>
            </a:r>
            <a:endParaRPr dirty="0"/>
          </a:p>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Gender based violence inequalities </a:t>
            </a:r>
            <a:endParaRPr dirty="0"/>
          </a:p>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Discrimination and biasness when raising a family</a:t>
            </a:r>
            <a:endParaRPr dirty="0"/>
          </a:p>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Family disputes inequalities </a:t>
            </a:r>
            <a:endParaRPr dirty="0"/>
          </a:p>
          <a:p>
            <a:pPr marL="228600" lvl="0" indent="-50800" algn="l" rtl="0">
              <a:lnSpc>
                <a:spcPct val="90000"/>
              </a:lnSpc>
              <a:spcBef>
                <a:spcPts val="1000"/>
              </a:spcBef>
              <a:spcAft>
                <a:spcPts val="0"/>
              </a:spcAft>
              <a:buClr>
                <a:schemeClr val="dk1"/>
              </a:buClr>
              <a:buSzPts val="2800"/>
              <a:buNone/>
            </a:pPr>
            <a:endParaRPr dirty="0">
              <a:latin typeface="Times New Roman"/>
              <a:ea typeface="Times New Roman"/>
              <a:cs typeface="Times New Roman"/>
              <a:sym typeface="Times New Roman"/>
            </a:endParaRPr>
          </a:p>
          <a:p>
            <a:pPr marL="228600" lvl="0" indent="-50800" algn="l" rtl="0">
              <a:lnSpc>
                <a:spcPct val="90000"/>
              </a:lnSpc>
              <a:spcBef>
                <a:spcPts val="1000"/>
              </a:spcBef>
              <a:spcAft>
                <a:spcPts val="2100"/>
              </a:spcAft>
              <a:buClr>
                <a:schemeClr val="dk1"/>
              </a:buClr>
              <a:buSzPts val="2800"/>
              <a:buNone/>
            </a:pPr>
            <a:endParaRPr dirty="0"/>
          </a:p>
        </p:txBody>
      </p:sp>
      <p:pic>
        <p:nvPicPr>
          <p:cNvPr id="130" name="Google Shape;130;p21"/>
          <p:cNvPicPr preferRelativeResize="0"/>
          <p:nvPr/>
        </p:nvPicPr>
        <p:blipFill rotWithShape="1">
          <a:blip r:embed="rId3">
            <a:alphaModFix/>
          </a:blip>
          <a:srcRect/>
          <a:stretch/>
        </p:blipFill>
        <p:spPr>
          <a:xfrm>
            <a:off x="7924800" y="1984963"/>
            <a:ext cx="3505200" cy="35814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42"/>
        <p:cNvGrpSpPr/>
        <p:nvPr/>
      </p:nvGrpSpPr>
      <p:grpSpPr>
        <a:xfrm>
          <a:off x="0" y="0"/>
          <a:ext cx="0" cy="0"/>
          <a:chOff x="0" y="0"/>
          <a:chExt cx="0" cy="0"/>
        </a:xfrm>
      </p:grpSpPr>
      <p:sp>
        <p:nvSpPr>
          <p:cNvPr id="143" name="Google Shape;143;p23"/>
          <p:cNvSpPr txBox="1">
            <a:spLocks noGrp="1"/>
          </p:cNvSpPr>
          <p:nvPr>
            <p:ph type="title"/>
          </p:nvPr>
        </p:nvSpPr>
        <p:spPr>
          <a:xfrm>
            <a:off x="614600" y="2753800"/>
            <a:ext cx="10962900" cy="13503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lt2"/>
              </a:buClr>
              <a:buSzPts val="4800"/>
              <a:buFont typeface="Century Gothic"/>
              <a:buNone/>
            </a:pPr>
            <a:r>
              <a:rPr lang="en-US" sz="4800">
                <a:solidFill>
                  <a:schemeClr val="lt1"/>
                </a:solidFill>
              </a:rPr>
              <a:t>Nature of Gender Inequality</a:t>
            </a:r>
            <a:endParaRPr>
              <a:solidFill>
                <a:schemeClr val="lt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8"/>
        <p:cNvGrpSpPr/>
        <p:nvPr/>
      </p:nvGrpSpPr>
      <p:grpSpPr>
        <a:xfrm>
          <a:off x="0" y="0"/>
          <a:ext cx="0" cy="0"/>
          <a:chOff x="0" y="0"/>
          <a:chExt cx="0" cy="0"/>
        </a:xfrm>
      </p:grpSpPr>
      <p:sp>
        <p:nvSpPr>
          <p:cNvPr id="149" name="Google Shape;149;p24"/>
          <p:cNvSpPr txBox="1">
            <a:spLocks noGrp="1"/>
          </p:cNvSpPr>
          <p:nvPr>
            <p:ph type="title"/>
          </p:nvPr>
        </p:nvSpPr>
        <p:spPr>
          <a:xfrm>
            <a:off x="838200" y="365125"/>
            <a:ext cx="10515600" cy="10266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600"/>
              <a:buFont typeface="Times New Roman"/>
              <a:buNone/>
            </a:pPr>
            <a:r>
              <a:rPr lang="en-US" sz="3600">
                <a:solidFill>
                  <a:schemeClr val="dk1"/>
                </a:solidFill>
                <a:latin typeface="Times New Roman"/>
                <a:ea typeface="Times New Roman"/>
                <a:cs typeface="Times New Roman"/>
                <a:sym typeface="Times New Roman"/>
              </a:rPr>
              <a:t>Nature Of Inequality Based On Culture</a:t>
            </a:r>
            <a:endParaRPr>
              <a:solidFill>
                <a:schemeClr val="dk1"/>
              </a:solidFill>
            </a:endParaRPr>
          </a:p>
        </p:txBody>
      </p:sp>
      <p:sp>
        <p:nvSpPr>
          <p:cNvPr id="150" name="Google Shape;150;p24"/>
          <p:cNvSpPr txBox="1">
            <a:spLocks noGrp="1"/>
          </p:cNvSpPr>
          <p:nvPr>
            <p:ph type="body" idx="1"/>
          </p:nvPr>
        </p:nvSpPr>
        <p:spPr>
          <a:xfrm>
            <a:off x="838200" y="1524000"/>
            <a:ext cx="5105400" cy="4652963"/>
          </a:xfrm>
          <a:prstGeom prst="rect">
            <a:avLst/>
          </a:prstGeom>
          <a:noFill/>
          <a:ln>
            <a:noFill/>
          </a:ln>
        </p:spPr>
        <p:txBody>
          <a:bodyPr spcFirstLastPara="1" wrap="square" lIns="91425" tIns="45700" rIns="91425" bIns="45700" anchor="t" anchorCtr="0">
            <a:noAutofit/>
          </a:bodyPr>
          <a:lstStyle/>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Women in some cultures are deemed inferior just by the nature of their gender</a:t>
            </a:r>
            <a:endParaRPr dirty="0"/>
          </a:p>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This is more evident among the African and the Asian communities</a:t>
            </a:r>
            <a:endParaRPr dirty="0"/>
          </a:p>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They are supposed to respect and take orders from the male gender</a:t>
            </a:r>
            <a:endParaRPr dirty="0"/>
          </a:p>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They cannot have a voice of their own</a:t>
            </a:r>
            <a:endParaRPr dirty="0"/>
          </a:p>
        </p:txBody>
      </p:sp>
      <p:pic>
        <p:nvPicPr>
          <p:cNvPr id="151" name="Google Shape;151;p24"/>
          <p:cNvPicPr preferRelativeResize="0"/>
          <p:nvPr/>
        </p:nvPicPr>
        <p:blipFill rotWithShape="1">
          <a:blip r:embed="rId3">
            <a:alphaModFix/>
          </a:blip>
          <a:srcRect/>
          <a:stretch/>
        </p:blipFill>
        <p:spPr>
          <a:xfrm>
            <a:off x="6477000" y="1502225"/>
            <a:ext cx="5165525" cy="415522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6"/>
        <p:cNvGrpSpPr/>
        <p:nvPr/>
      </p:nvGrpSpPr>
      <p:grpSpPr>
        <a:xfrm>
          <a:off x="0" y="0"/>
          <a:ext cx="0" cy="0"/>
          <a:chOff x="0" y="0"/>
          <a:chExt cx="0" cy="0"/>
        </a:xfrm>
      </p:grpSpPr>
      <p:sp>
        <p:nvSpPr>
          <p:cNvPr id="157" name="Google Shape;157;p25"/>
          <p:cNvSpPr txBox="1">
            <a:spLocks noGrp="1"/>
          </p:cNvSpPr>
          <p:nvPr>
            <p:ph type="title"/>
          </p:nvPr>
        </p:nvSpPr>
        <p:spPr>
          <a:xfrm>
            <a:off x="838200" y="365125"/>
            <a:ext cx="10515600" cy="10128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600"/>
              <a:buFont typeface="Times New Roman"/>
              <a:buNone/>
            </a:pPr>
            <a:r>
              <a:rPr lang="en-US" sz="3600">
                <a:solidFill>
                  <a:schemeClr val="dk1"/>
                </a:solidFill>
                <a:latin typeface="Times New Roman"/>
                <a:ea typeface="Times New Roman"/>
                <a:cs typeface="Times New Roman"/>
                <a:sym typeface="Times New Roman"/>
              </a:rPr>
              <a:t>Workplace and Career</a:t>
            </a:r>
            <a:endParaRPr>
              <a:solidFill>
                <a:schemeClr val="dk1"/>
              </a:solidFill>
            </a:endParaRPr>
          </a:p>
        </p:txBody>
      </p:sp>
      <p:sp>
        <p:nvSpPr>
          <p:cNvPr id="158" name="Google Shape;158;p25"/>
          <p:cNvSpPr txBox="1">
            <a:spLocks noGrp="1"/>
          </p:cNvSpPr>
          <p:nvPr>
            <p:ph type="body" idx="1"/>
          </p:nvPr>
        </p:nvSpPr>
        <p:spPr>
          <a:xfrm>
            <a:off x="375775" y="1825625"/>
            <a:ext cx="5643900" cy="4351500"/>
          </a:xfrm>
          <a:prstGeom prst="rect">
            <a:avLst/>
          </a:prstGeom>
          <a:noFill/>
          <a:ln>
            <a:noFill/>
          </a:ln>
        </p:spPr>
        <p:txBody>
          <a:bodyPr spcFirstLastPara="1" wrap="square" lIns="91425" tIns="45700" rIns="91425" bIns="45700" anchor="t" anchorCtr="0">
            <a:noAutofit/>
          </a:bodyPr>
          <a:lstStyle/>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There are career that are deemed to be male oriented and women should not take such.</a:t>
            </a:r>
            <a:endParaRPr dirty="0"/>
          </a:p>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This has discouraged many women who may even do better than their male counterparts in the same field</a:t>
            </a:r>
            <a:endParaRPr dirty="0"/>
          </a:p>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This has led to a disparity even in the earnings for the female gender</a:t>
            </a:r>
            <a:endParaRPr dirty="0"/>
          </a:p>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Promotions among the women are very rare </a:t>
            </a:r>
            <a:r>
              <a:rPr lang="en-US" dirty="0">
                <a:latin typeface="Times New Roman"/>
                <a:ea typeface="Times New Roman"/>
                <a:cs typeface="Times New Roman"/>
                <a:sym typeface="Times New Roman"/>
              </a:rPr>
              <a:t>in these male dominant </a:t>
            </a:r>
            <a:r>
              <a:rPr lang="en-US" sz="2400" dirty="0">
                <a:latin typeface="Times New Roman"/>
                <a:ea typeface="Times New Roman"/>
                <a:cs typeface="Times New Roman"/>
                <a:sym typeface="Times New Roman"/>
              </a:rPr>
              <a:t>workplaces. </a:t>
            </a:r>
            <a:endParaRPr dirty="0"/>
          </a:p>
        </p:txBody>
      </p:sp>
      <p:sp>
        <p:nvSpPr>
          <p:cNvPr id="159" name="Google Shape;159;p2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p>
            <a:pPr marL="228600" lvl="0" indent="-50800" algn="l" rtl="0">
              <a:lnSpc>
                <a:spcPct val="90000"/>
              </a:lnSpc>
              <a:spcBef>
                <a:spcPts val="0"/>
              </a:spcBef>
              <a:spcAft>
                <a:spcPts val="2100"/>
              </a:spcAft>
              <a:buClr>
                <a:schemeClr val="dk1"/>
              </a:buClr>
              <a:buSzPts val="2800"/>
              <a:buNone/>
            </a:pPr>
            <a:endParaRPr/>
          </a:p>
        </p:txBody>
      </p:sp>
      <p:pic>
        <p:nvPicPr>
          <p:cNvPr id="160" name="Google Shape;160;p25"/>
          <p:cNvPicPr preferRelativeResize="0"/>
          <p:nvPr/>
        </p:nvPicPr>
        <p:blipFill rotWithShape="1">
          <a:blip r:embed="rId3">
            <a:alphaModFix/>
          </a:blip>
          <a:srcRect/>
          <a:stretch/>
        </p:blipFill>
        <p:spPr>
          <a:xfrm>
            <a:off x="5915075" y="1612075"/>
            <a:ext cx="5567375" cy="4564900"/>
          </a:xfrm>
          <a:prstGeom prst="rect">
            <a:avLst/>
          </a:prstGeom>
          <a:noFill/>
          <a:ln>
            <a:noFill/>
          </a:ln>
        </p:spPr>
      </p:pic>
      <p:sp>
        <p:nvSpPr>
          <p:cNvPr id="161" name="Google Shape;161;p25"/>
          <p:cNvSpPr txBox="1"/>
          <p:nvPr/>
        </p:nvSpPr>
        <p:spPr>
          <a:xfrm>
            <a:off x="8671415" y="5755770"/>
            <a:ext cx="5105400" cy="2308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6"/>
        <p:cNvGrpSpPr/>
        <p:nvPr/>
      </p:nvGrpSpPr>
      <p:grpSpPr>
        <a:xfrm>
          <a:off x="0" y="0"/>
          <a:ext cx="0" cy="0"/>
          <a:chOff x="0" y="0"/>
          <a:chExt cx="0" cy="0"/>
        </a:xfrm>
      </p:grpSpPr>
      <p:sp>
        <p:nvSpPr>
          <p:cNvPr id="167" name="Google Shape;167;p26"/>
          <p:cNvSpPr txBox="1">
            <a:spLocks noGrp="1"/>
          </p:cNvSpPr>
          <p:nvPr>
            <p:ph type="title"/>
          </p:nvPr>
        </p:nvSpPr>
        <p:spPr>
          <a:xfrm>
            <a:off x="838200" y="365125"/>
            <a:ext cx="10515600" cy="10545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600"/>
              <a:buFont typeface="Times New Roman"/>
              <a:buNone/>
            </a:pPr>
            <a:r>
              <a:rPr lang="en-US" sz="3600">
                <a:solidFill>
                  <a:schemeClr val="dk1"/>
                </a:solidFill>
                <a:latin typeface="Times New Roman"/>
                <a:ea typeface="Times New Roman"/>
                <a:cs typeface="Times New Roman"/>
                <a:sym typeface="Times New Roman"/>
              </a:rPr>
              <a:t>Workplace and Career</a:t>
            </a:r>
            <a:endParaRPr>
              <a:solidFill>
                <a:schemeClr val="dk1"/>
              </a:solidFill>
            </a:endParaRPr>
          </a:p>
        </p:txBody>
      </p:sp>
      <p:sp>
        <p:nvSpPr>
          <p:cNvPr id="168" name="Google Shape;168;p26"/>
          <p:cNvSpPr txBox="1">
            <a:spLocks noGrp="1"/>
          </p:cNvSpPr>
          <p:nvPr>
            <p:ph type="body" idx="1"/>
          </p:nvPr>
        </p:nvSpPr>
        <p:spPr>
          <a:xfrm>
            <a:off x="838200" y="1690700"/>
            <a:ext cx="5943600" cy="3660000"/>
          </a:xfrm>
          <a:prstGeom prst="rect">
            <a:avLst/>
          </a:prstGeom>
          <a:noFill/>
          <a:ln>
            <a:noFill/>
          </a:ln>
        </p:spPr>
        <p:txBody>
          <a:bodyPr spcFirstLastPara="1" wrap="square" lIns="91425" tIns="45700" rIns="91425" bIns="45700" anchor="t" anchorCtr="0">
            <a:noAutofit/>
          </a:bodyPr>
          <a:lstStyle/>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Some male gender still belief that women should not take leadership roles in the society just because they are female.</a:t>
            </a:r>
            <a:endParaRPr dirty="0"/>
          </a:p>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Women have been denied political leadership especially the elective positions because of such bias and inequality. </a:t>
            </a:r>
            <a:endParaRPr dirty="0"/>
          </a:p>
        </p:txBody>
      </p:sp>
      <p:pic>
        <p:nvPicPr>
          <p:cNvPr id="169" name="Google Shape;169;p26"/>
          <p:cNvPicPr preferRelativeResize="0"/>
          <p:nvPr/>
        </p:nvPicPr>
        <p:blipFill rotWithShape="1">
          <a:blip r:embed="rId3">
            <a:alphaModFix/>
          </a:blip>
          <a:srcRect/>
          <a:stretch/>
        </p:blipFill>
        <p:spPr>
          <a:xfrm>
            <a:off x="6781800" y="1690700"/>
            <a:ext cx="5064024" cy="365997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73"/>
        <p:cNvGrpSpPr/>
        <p:nvPr/>
      </p:nvGrpSpPr>
      <p:grpSpPr>
        <a:xfrm>
          <a:off x="0" y="0"/>
          <a:ext cx="0" cy="0"/>
          <a:chOff x="0" y="0"/>
          <a:chExt cx="0" cy="0"/>
        </a:xfrm>
      </p:grpSpPr>
      <p:sp>
        <p:nvSpPr>
          <p:cNvPr id="174" name="Google Shape;174;p27"/>
          <p:cNvSpPr txBox="1">
            <a:spLocks noGrp="1"/>
          </p:cNvSpPr>
          <p:nvPr>
            <p:ph type="title"/>
          </p:nvPr>
        </p:nvSpPr>
        <p:spPr>
          <a:xfrm>
            <a:off x="614600" y="2753800"/>
            <a:ext cx="10962900" cy="13503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lt2"/>
              </a:buClr>
              <a:buSzPts val="4800"/>
              <a:buFont typeface="Times New Roman"/>
              <a:buNone/>
            </a:pPr>
            <a:r>
              <a:rPr lang="en-US" sz="4800">
                <a:solidFill>
                  <a:schemeClr val="lt1"/>
                </a:solidFill>
                <a:latin typeface="Times New Roman"/>
                <a:ea typeface="Times New Roman"/>
                <a:cs typeface="Times New Roman"/>
                <a:sym typeface="Times New Roman"/>
              </a:rPr>
              <a:t>Solutions to Gender Inequality</a:t>
            </a:r>
            <a:endParaRPr>
              <a:solidFill>
                <a:schemeClr val="lt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9"/>
        <p:cNvGrpSpPr/>
        <p:nvPr/>
      </p:nvGrpSpPr>
      <p:grpSpPr>
        <a:xfrm>
          <a:off x="0" y="0"/>
          <a:ext cx="0" cy="0"/>
          <a:chOff x="0" y="0"/>
          <a:chExt cx="0" cy="0"/>
        </a:xfrm>
      </p:grpSpPr>
      <p:sp>
        <p:nvSpPr>
          <p:cNvPr id="180" name="Google Shape;180;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600"/>
              <a:buFont typeface="Times New Roman"/>
              <a:buNone/>
            </a:pPr>
            <a:r>
              <a:rPr lang="en-US" sz="3600" dirty="0">
                <a:solidFill>
                  <a:schemeClr val="dk1"/>
                </a:solidFill>
                <a:latin typeface="Times New Roman"/>
                <a:ea typeface="Times New Roman"/>
                <a:cs typeface="Times New Roman"/>
                <a:sym typeface="Times New Roman"/>
              </a:rPr>
              <a:t>To solve to Gender Inequality We Need to:</a:t>
            </a:r>
            <a:endParaRPr dirty="0">
              <a:solidFill>
                <a:schemeClr val="dk1"/>
              </a:solidFill>
            </a:endParaRPr>
          </a:p>
        </p:txBody>
      </p:sp>
      <p:sp>
        <p:nvSpPr>
          <p:cNvPr id="181" name="Google Shape;181;p28"/>
          <p:cNvSpPr txBox="1">
            <a:spLocks noGrp="1"/>
          </p:cNvSpPr>
          <p:nvPr>
            <p:ph type="body" idx="1"/>
          </p:nvPr>
        </p:nvSpPr>
        <p:spPr>
          <a:xfrm>
            <a:off x="306200" y="1825625"/>
            <a:ext cx="5942100" cy="3672000"/>
          </a:xfrm>
          <a:prstGeom prst="rect">
            <a:avLst/>
          </a:prstGeom>
          <a:noFill/>
          <a:ln>
            <a:noFill/>
          </a:ln>
        </p:spPr>
        <p:txBody>
          <a:bodyPr spcFirstLastPara="1" wrap="square" lIns="91425" tIns="45700" rIns="91425" bIns="45700" anchor="t" anchorCtr="0">
            <a:noAutofit/>
          </a:bodyPr>
          <a:lstStyle/>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Change society belief that male gender is superior to female gender.</a:t>
            </a:r>
            <a:endParaRPr dirty="0"/>
          </a:p>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Start schools that cater for the disparity in education and academics for the girl child.</a:t>
            </a:r>
            <a:endParaRPr dirty="0">
              <a:latin typeface="Times New Roman"/>
              <a:ea typeface="Times New Roman"/>
              <a:cs typeface="Times New Roman"/>
              <a:sym typeface="Times New Roman"/>
            </a:endParaRPr>
          </a:p>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Empower women in leadership by achieving the 3</a:t>
            </a:r>
            <a:r>
              <a:rPr lang="en-US" sz="2400" baseline="30000" dirty="0">
                <a:latin typeface="Times New Roman"/>
                <a:ea typeface="Times New Roman"/>
                <a:cs typeface="Times New Roman"/>
                <a:sym typeface="Times New Roman"/>
              </a:rPr>
              <a:t>rd</a:t>
            </a:r>
            <a:r>
              <a:rPr lang="en-US" sz="2400" dirty="0">
                <a:latin typeface="Times New Roman"/>
                <a:ea typeface="Times New Roman"/>
                <a:cs typeface="Times New Roman"/>
                <a:sym typeface="Times New Roman"/>
              </a:rPr>
              <a:t> gender rule by UN.</a:t>
            </a:r>
          </a:p>
          <a:p>
            <a:pPr indent="-381000">
              <a:spcBef>
                <a:spcPts val="0"/>
              </a:spcBef>
              <a:buSzPts val="2400"/>
              <a:buFont typeface="Times New Roman"/>
              <a:buChar char="●"/>
            </a:pPr>
            <a:r>
              <a:rPr lang="en-US" sz="2400" dirty="0">
                <a:latin typeface="Times New Roman"/>
                <a:ea typeface="Times New Roman"/>
                <a:cs typeface="Times New Roman"/>
                <a:sym typeface="Times New Roman"/>
              </a:rPr>
              <a:t>Changing societal perception is the key in dismantling this menace of gender inequality. </a:t>
            </a:r>
            <a:endParaRPr lang="en-US" dirty="0"/>
          </a:p>
          <a:p>
            <a:pPr marL="457200" lvl="0" indent="-381000" algn="l" rtl="0">
              <a:lnSpc>
                <a:spcPct val="90000"/>
              </a:lnSpc>
              <a:spcBef>
                <a:spcPts val="0"/>
              </a:spcBef>
              <a:spcAft>
                <a:spcPts val="0"/>
              </a:spcAft>
              <a:buSzPts val="2400"/>
              <a:buFont typeface="Times New Roman"/>
              <a:buChar char="●"/>
            </a:pPr>
            <a:endParaRPr dirty="0"/>
          </a:p>
          <a:p>
            <a:pPr marL="228600" lvl="0" indent="-76200" algn="l" rtl="0">
              <a:lnSpc>
                <a:spcPct val="90000"/>
              </a:lnSpc>
              <a:spcBef>
                <a:spcPts val="1000"/>
              </a:spcBef>
              <a:spcAft>
                <a:spcPts val="0"/>
              </a:spcAft>
              <a:buClr>
                <a:schemeClr val="dk1"/>
              </a:buClr>
              <a:buSzPts val="2400"/>
              <a:buNone/>
            </a:pPr>
            <a:endParaRPr sz="2400" dirty="0">
              <a:latin typeface="Times New Roman"/>
              <a:ea typeface="Times New Roman"/>
              <a:cs typeface="Times New Roman"/>
              <a:sym typeface="Times New Roman"/>
            </a:endParaRPr>
          </a:p>
          <a:p>
            <a:pPr marL="228600" lvl="0" indent="-50800" algn="l" rtl="0">
              <a:lnSpc>
                <a:spcPct val="90000"/>
              </a:lnSpc>
              <a:spcBef>
                <a:spcPts val="1000"/>
              </a:spcBef>
              <a:spcAft>
                <a:spcPts val="2100"/>
              </a:spcAft>
              <a:buClr>
                <a:schemeClr val="dk1"/>
              </a:buClr>
              <a:buSzPts val="2800"/>
              <a:buNone/>
            </a:pPr>
            <a:endParaRPr dirty="0"/>
          </a:p>
        </p:txBody>
      </p:sp>
      <p:pic>
        <p:nvPicPr>
          <p:cNvPr id="182" name="Google Shape;182;p28"/>
          <p:cNvPicPr preferRelativeResize="0"/>
          <p:nvPr/>
        </p:nvPicPr>
        <p:blipFill rotWithShape="1">
          <a:blip r:embed="rId3">
            <a:alphaModFix/>
          </a:blip>
          <a:srcRect/>
          <a:stretch/>
        </p:blipFill>
        <p:spPr>
          <a:xfrm>
            <a:off x="6324600" y="1825625"/>
            <a:ext cx="5105400" cy="3671900"/>
          </a:xfrm>
          <a:prstGeom prst="rect">
            <a:avLst/>
          </a:prstGeom>
          <a:noFill/>
          <a:ln>
            <a:noFill/>
          </a:ln>
        </p:spPr>
      </p:pic>
      <p:sp>
        <p:nvSpPr>
          <p:cNvPr id="183" name="Google Shape;183;p28"/>
          <p:cNvSpPr txBox="1"/>
          <p:nvPr/>
        </p:nvSpPr>
        <p:spPr>
          <a:xfrm>
            <a:off x="7145572" y="6451885"/>
            <a:ext cx="2841266" cy="2308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8"/>
        <p:cNvGrpSpPr/>
        <p:nvPr/>
      </p:nvGrpSpPr>
      <p:grpSpPr>
        <a:xfrm>
          <a:off x="0" y="0"/>
          <a:ext cx="0" cy="0"/>
          <a:chOff x="0" y="0"/>
          <a:chExt cx="0" cy="0"/>
        </a:xfrm>
      </p:grpSpPr>
      <p:sp>
        <p:nvSpPr>
          <p:cNvPr id="189" name="Google Shape;189;p29"/>
          <p:cNvSpPr txBox="1">
            <a:spLocks noGrp="1"/>
          </p:cNvSpPr>
          <p:nvPr>
            <p:ph type="title"/>
          </p:nvPr>
        </p:nvSpPr>
        <p:spPr>
          <a:xfrm>
            <a:off x="838200" y="365125"/>
            <a:ext cx="10515600" cy="10683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600"/>
              <a:buFont typeface="Times New Roman"/>
              <a:buNone/>
            </a:pPr>
            <a:r>
              <a:rPr lang="en-US" sz="3600" dirty="0">
                <a:solidFill>
                  <a:schemeClr val="dk1"/>
                </a:solidFill>
                <a:latin typeface="Times New Roman"/>
                <a:ea typeface="Times New Roman"/>
                <a:cs typeface="Times New Roman"/>
                <a:sym typeface="Times New Roman"/>
              </a:rPr>
              <a:t>To solve to Gender Inequality We Need to:</a:t>
            </a:r>
            <a:endParaRPr dirty="0">
              <a:solidFill>
                <a:schemeClr val="dk1"/>
              </a:solidFill>
            </a:endParaRPr>
          </a:p>
        </p:txBody>
      </p:sp>
      <p:sp>
        <p:nvSpPr>
          <p:cNvPr id="190" name="Google Shape;190;p29"/>
          <p:cNvSpPr txBox="1">
            <a:spLocks noGrp="1"/>
          </p:cNvSpPr>
          <p:nvPr>
            <p:ph type="body" idx="1"/>
          </p:nvPr>
        </p:nvSpPr>
        <p:spPr>
          <a:xfrm>
            <a:off x="375775" y="1690700"/>
            <a:ext cx="5622900" cy="4486200"/>
          </a:xfrm>
          <a:prstGeom prst="rect">
            <a:avLst/>
          </a:prstGeom>
          <a:noFill/>
          <a:ln>
            <a:noFill/>
          </a:ln>
        </p:spPr>
        <p:txBody>
          <a:bodyPr spcFirstLastPara="1" wrap="square" lIns="91425" tIns="45700" rIns="91425" bIns="45700" anchor="t" anchorCtr="0">
            <a:noAutofit/>
          </a:bodyPr>
          <a:lstStyle/>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Share household chores among family members.</a:t>
            </a:r>
            <a:endParaRPr dirty="0"/>
          </a:p>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Have and enforce the laws that govern against domestic violence.</a:t>
            </a:r>
            <a:endParaRPr dirty="0"/>
          </a:p>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Develop protocols for promotion at workplaces.</a:t>
            </a:r>
            <a:endParaRPr dirty="0"/>
          </a:p>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Pay salaries based on </a:t>
            </a:r>
            <a:r>
              <a:rPr lang="en-US" dirty="0">
                <a:latin typeface="Times New Roman"/>
                <a:ea typeface="Times New Roman"/>
                <a:cs typeface="Times New Roman"/>
                <a:sym typeface="Times New Roman"/>
              </a:rPr>
              <a:t>merit</a:t>
            </a:r>
            <a:r>
              <a:rPr lang="en-US" sz="2400" dirty="0">
                <a:latin typeface="Times New Roman"/>
                <a:ea typeface="Times New Roman"/>
                <a:cs typeface="Times New Roman"/>
                <a:sym typeface="Times New Roman"/>
              </a:rPr>
              <a:t>, </a:t>
            </a:r>
            <a:r>
              <a:rPr lang="en-US" dirty="0">
                <a:latin typeface="Times New Roman"/>
                <a:ea typeface="Times New Roman"/>
                <a:cs typeface="Times New Roman"/>
                <a:sym typeface="Times New Roman"/>
              </a:rPr>
              <a:t>qualifications</a:t>
            </a:r>
            <a:r>
              <a:rPr lang="en-US" sz="2400" dirty="0">
                <a:latin typeface="Times New Roman"/>
                <a:ea typeface="Times New Roman"/>
                <a:cs typeface="Times New Roman"/>
                <a:sym typeface="Times New Roman"/>
              </a:rPr>
              <a:t> and not based on gender. </a:t>
            </a:r>
            <a:endParaRPr dirty="0"/>
          </a:p>
          <a:p>
            <a:pPr marL="457200" lvl="0" indent="-381000" algn="l" rtl="0">
              <a:lnSpc>
                <a:spcPct val="90000"/>
              </a:lnSpc>
              <a:spcBef>
                <a:spcPts val="0"/>
              </a:spcBef>
              <a:spcAft>
                <a:spcPts val="0"/>
              </a:spcAft>
              <a:buSzPts val="2400"/>
              <a:buFont typeface="Times New Roman"/>
              <a:buChar char="●"/>
            </a:pPr>
            <a:r>
              <a:rPr lang="en-US" sz="2400" dirty="0">
                <a:latin typeface="Times New Roman"/>
                <a:ea typeface="Times New Roman"/>
                <a:cs typeface="Times New Roman"/>
                <a:sym typeface="Times New Roman"/>
              </a:rPr>
              <a:t>Enforce zero tolerance on sexual harassments and racism. </a:t>
            </a:r>
            <a:endParaRPr sz="2400" dirty="0">
              <a:latin typeface="Times New Roman"/>
              <a:ea typeface="Times New Roman"/>
              <a:cs typeface="Times New Roman"/>
              <a:sym typeface="Times New Roman"/>
            </a:endParaRPr>
          </a:p>
          <a:p>
            <a:pPr marL="0" lvl="0" indent="0" algn="l" rtl="0">
              <a:lnSpc>
                <a:spcPct val="90000"/>
              </a:lnSpc>
              <a:spcBef>
                <a:spcPts val="2100"/>
              </a:spcBef>
              <a:spcAft>
                <a:spcPts val="2100"/>
              </a:spcAft>
              <a:buNone/>
            </a:pPr>
            <a:r>
              <a:rPr lang="en-US" sz="2400" dirty="0">
                <a:latin typeface="Times New Roman"/>
                <a:ea typeface="Times New Roman"/>
                <a:cs typeface="Times New Roman"/>
                <a:sym typeface="Times New Roman"/>
              </a:rPr>
              <a:t>  </a:t>
            </a:r>
            <a:endParaRPr dirty="0"/>
          </a:p>
        </p:txBody>
      </p:sp>
      <p:pic>
        <p:nvPicPr>
          <p:cNvPr id="191" name="Google Shape;191;p29"/>
          <p:cNvPicPr preferRelativeResize="0"/>
          <p:nvPr/>
        </p:nvPicPr>
        <p:blipFill rotWithShape="1">
          <a:blip r:embed="rId3">
            <a:alphaModFix/>
          </a:blip>
          <a:srcRect/>
          <a:stretch/>
        </p:blipFill>
        <p:spPr>
          <a:xfrm>
            <a:off x="6251500" y="1648400"/>
            <a:ext cx="5703900" cy="45285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95"/>
        <p:cNvGrpSpPr/>
        <p:nvPr/>
      </p:nvGrpSpPr>
      <p:grpSpPr>
        <a:xfrm>
          <a:off x="0" y="0"/>
          <a:ext cx="0" cy="0"/>
          <a:chOff x="0" y="0"/>
          <a:chExt cx="0" cy="0"/>
        </a:xfrm>
      </p:grpSpPr>
      <p:sp>
        <p:nvSpPr>
          <p:cNvPr id="196" name="Google Shape;196;p30"/>
          <p:cNvSpPr txBox="1">
            <a:spLocks noGrp="1"/>
          </p:cNvSpPr>
          <p:nvPr>
            <p:ph type="title"/>
          </p:nvPr>
        </p:nvSpPr>
        <p:spPr>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lvl="0" indent="0" algn="ctr" rtl="0">
              <a:spcBef>
                <a:spcPts val="0"/>
              </a:spcBef>
              <a:spcAft>
                <a:spcPts val="0"/>
              </a:spcAft>
              <a:buClr>
                <a:schemeClr val="lt2"/>
              </a:buClr>
              <a:buSzPts val="4800"/>
              <a:buFont typeface="Times New Roman"/>
              <a:buNone/>
            </a:pPr>
            <a:r>
              <a:rPr lang="en-US" sz="4800" dirty="0">
                <a:highlight>
                  <a:schemeClr val="dk1"/>
                </a:highlight>
                <a:latin typeface="Times New Roman"/>
                <a:ea typeface="Times New Roman"/>
                <a:cs typeface="Times New Roman"/>
                <a:sym typeface="Times New Roman"/>
              </a:rPr>
              <a:t>Conclusion</a:t>
            </a:r>
            <a:endParaRPr dirty="0">
              <a:highlight>
                <a:schemeClr val="dk1"/>
              </a:highlight>
            </a:endParaRPr>
          </a:p>
        </p:txBody>
      </p:sp>
      <p:sp>
        <p:nvSpPr>
          <p:cNvPr id="2" name="Text Placeholder 1">
            <a:extLst>
              <a:ext uri="{FF2B5EF4-FFF2-40B4-BE49-F238E27FC236}">
                <a16:creationId xmlns:a16="http://schemas.microsoft.com/office/drawing/2014/main" id="{26205800-7A5C-4C89-8087-E1290B35B32D}"/>
              </a:ext>
            </a:extLst>
          </p:cNvPr>
          <p:cNvSpPr>
            <a:spLocks noGrp="1"/>
          </p:cNvSpPr>
          <p:nvPr>
            <p:ph type="body" idx="1"/>
          </p:nvPr>
        </p:nvSpPr>
        <p:spPr/>
        <p:txBody>
          <a:bodyPr/>
          <a:lstStyle/>
          <a:p>
            <a:endParaRPr lang="en-US" dirty="0"/>
          </a:p>
        </p:txBody>
      </p:sp>
      <p:pic>
        <p:nvPicPr>
          <p:cNvPr id="3" name="Google Shape;116;p19">
            <a:extLst>
              <a:ext uri="{FF2B5EF4-FFF2-40B4-BE49-F238E27FC236}">
                <a16:creationId xmlns:a16="http://schemas.microsoft.com/office/drawing/2014/main" id="{3A6750CD-0F3D-4B5A-9002-F3B7418AE88B}"/>
              </a:ext>
            </a:extLst>
          </p:cNvPr>
          <p:cNvPicPr preferRelativeResize="0"/>
          <p:nvPr/>
        </p:nvPicPr>
        <p:blipFill rotWithShape="1">
          <a:blip r:embed="rId3">
            <a:alphaModFix/>
          </a:blip>
          <a:srcRect/>
          <a:stretch/>
        </p:blipFill>
        <p:spPr>
          <a:xfrm>
            <a:off x="2506824" y="1825625"/>
            <a:ext cx="6809793" cy="4229837"/>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5BF7028-2268-4A37-8D15-F73956860EB1}"/>
              </a:ext>
            </a:extLst>
          </p:cNvPr>
          <p:cNvSpPr>
            <a:spLocks noGrp="1"/>
          </p:cNvSpPr>
          <p:nvPr>
            <p:ph type="title"/>
          </p:nvPr>
        </p:nvSpPr>
        <p:spPr>
          <a:xfrm>
            <a:off x="838200" y="365125"/>
            <a:ext cx="10515600" cy="1040687"/>
          </a:xfrm>
        </p:spPr>
        <p:txBody>
          <a:bodyPr/>
          <a:lstStyle/>
          <a:p>
            <a:r>
              <a:rPr lang="en-US" dirty="0">
                <a:solidFill>
                  <a:schemeClr val="tx1"/>
                </a:solidFill>
              </a:rPr>
              <a:t>Conclusion</a:t>
            </a:r>
          </a:p>
        </p:txBody>
      </p:sp>
      <p:sp>
        <p:nvSpPr>
          <p:cNvPr id="5" name="Text Placeholder 4">
            <a:extLst>
              <a:ext uri="{FF2B5EF4-FFF2-40B4-BE49-F238E27FC236}">
                <a16:creationId xmlns:a16="http://schemas.microsoft.com/office/drawing/2014/main" id="{2D640A95-102D-41D5-B9C5-6F2A4CFB8050}"/>
              </a:ext>
            </a:extLst>
          </p:cNvPr>
          <p:cNvSpPr>
            <a:spLocks noGrp="1"/>
          </p:cNvSpPr>
          <p:nvPr>
            <p:ph type="body" idx="1"/>
          </p:nvPr>
        </p:nvSpPr>
        <p:spPr/>
        <p:txBody>
          <a:bodyPr/>
          <a:lstStyle/>
          <a:p>
            <a:pPr marL="457200" lvl="0" indent="-378460" algn="l" rtl="0">
              <a:lnSpc>
                <a:spcPct val="70000"/>
              </a:lnSpc>
              <a:spcBef>
                <a:spcPts val="0"/>
              </a:spcBef>
              <a:spcAft>
                <a:spcPts val="0"/>
              </a:spcAft>
              <a:buSzPts val="2360"/>
              <a:buFont typeface="Times New Roman"/>
              <a:buChar char="●"/>
            </a:pPr>
            <a:endParaRPr lang="en-US" sz="2400" dirty="0">
              <a:latin typeface="Times New Roman"/>
              <a:ea typeface="Times New Roman"/>
              <a:cs typeface="Times New Roman"/>
              <a:sym typeface="Times New Roman"/>
            </a:endParaRPr>
          </a:p>
          <a:p>
            <a:pPr marL="457200" lvl="0" indent="-378460" algn="l" rtl="0">
              <a:lnSpc>
                <a:spcPct val="70000"/>
              </a:lnSpc>
              <a:spcBef>
                <a:spcPts val="0"/>
              </a:spcBef>
              <a:spcAft>
                <a:spcPts val="0"/>
              </a:spcAft>
              <a:buSzPts val="2360"/>
              <a:buFont typeface="Times New Roman"/>
              <a:buChar char="●"/>
            </a:pPr>
            <a:r>
              <a:rPr lang="en-US" sz="2400" dirty="0">
                <a:latin typeface="Times New Roman"/>
                <a:ea typeface="Times New Roman"/>
                <a:cs typeface="Times New Roman"/>
                <a:sym typeface="Times New Roman"/>
              </a:rPr>
              <a:t>Despite the achievement and efforts made, a lot still needs to be done in order to achieve equality among the two genders.</a:t>
            </a:r>
            <a:endParaRPr lang="en-US" dirty="0"/>
          </a:p>
          <a:p>
            <a:pPr marL="457200" lvl="0" indent="-378460" algn="l" rtl="0">
              <a:lnSpc>
                <a:spcPct val="70000"/>
              </a:lnSpc>
              <a:spcBef>
                <a:spcPts val="0"/>
              </a:spcBef>
              <a:spcAft>
                <a:spcPts val="0"/>
              </a:spcAft>
              <a:buSzPts val="2360"/>
              <a:buFont typeface="Times New Roman"/>
              <a:buChar char="●"/>
            </a:pPr>
            <a:r>
              <a:rPr lang="en-US" sz="2400" dirty="0">
                <a:latin typeface="Times New Roman"/>
                <a:ea typeface="Times New Roman"/>
                <a:cs typeface="Times New Roman"/>
                <a:sym typeface="Times New Roman"/>
              </a:rPr>
              <a:t>Gender inequality data across the globe has proven the importance of having this discussion.</a:t>
            </a:r>
            <a:endParaRPr lang="en-US" dirty="0"/>
          </a:p>
          <a:p>
            <a:pPr marL="457200" lvl="0" indent="-378460" algn="l" rtl="0">
              <a:lnSpc>
                <a:spcPct val="70000"/>
              </a:lnSpc>
              <a:spcBef>
                <a:spcPts val="0"/>
              </a:spcBef>
              <a:spcAft>
                <a:spcPts val="0"/>
              </a:spcAft>
              <a:buSzPts val="2360"/>
              <a:buFont typeface="Times New Roman"/>
              <a:buChar char="●"/>
            </a:pPr>
            <a:r>
              <a:rPr lang="en-US" sz="2400" dirty="0">
                <a:latin typeface="Times New Roman"/>
                <a:ea typeface="Times New Roman"/>
                <a:cs typeface="Times New Roman"/>
                <a:sym typeface="Times New Roman"/>
              </a:rPr>
              <a:t>Women are still suffering even in the 21</a:t>
            </a:r>
            <a:r>
              <a:rPr lang="en-US" sz="2400" baseline="30000" dirty="0">
                <a:latin typeface="Times New Roman"/>
                <a:ea typeface="Times New Roman"/>
                <a:cs typeface="Times New Roman"/>
                <a:sym typeface="Times New Roman"/>
              </a:rPr>
              <a:t>st</a:t>
            </a:r>
            <a:r>
              <a:rPr lang="en-US" sz="2400" dirty="0">
                <a:latin typeface="Times New Roman"/>
                <a:ea typeface="Times New Roman"/>
                <a:cs typeface="Times New Roman"/>
                <a:sym typeface="Times New Roman"/>
              </a:rPr>
              <a:t> century due to this inequalities based on their gender.</a:t>
            </a:r>
          </a:p>
          <a:p>
            <a:pPr marL="457200" lvl="0" indent="-378460" algn="l" rtl="0">
              <a:lnSpc>
                <a:spcPct val="70000"/>
              </a:lnSpc>
              <a:spcBef>
                <a:spcPts val="0"/>
              </a:spcBef>
              <a:spcAft>
                <a:spcPts val="0"/>
              </a:spcAft>
              <a:buSzPts val="2360"/>
              <a:buFont typeface="Times New Roman"/>
              <a:buChar char="●"/>
            </a:pPr>
            <a:r>
              <a:rPr lang="en-US" sz="2400" b="0" i="0" dirty="0">
                <a:latin typeface="Times New Roman"/>
                <a:ea typeface="Times New Roman"/>
                <a:cs typeface="Times New Roman"/>
                <a:sym typeface="Times New Roman"/>
              </a:rPr>
              <a:t>Gender equality helps stimulate economic growth, which is essential in low-income countries. </a:t>
            </a:r>
            <a:endParaRPr lang="en-US" dirty="0"/>
          </a:p>
          <a:p>
            <a:pPr marL="457200" lvl="0" indent="-378460" algn="l" rtl="0">
              <a:lnSpc>
                <a:spcPct val="70000"/>
              </a:lnSpc>
              <a:spcBef>
                <a:spcPts val="0"/>
              </a:spcBef>
              <a:spcAft>
                <a:spcPts val="0"/>
              </a:spcAft>
              <a:buSzPts val="2360"/>
              <a:buFont typeface="Times New Roman"/>
              <a:buChar char="●"/>
            </a:pPr>
            <a:r>
              <a:rPr lang="en-US" sz="2400" b="0" i="0" dirty="0">
                <a:latin typeface="Times New Roman"/>
                <a:ea typeface="Times New Roman"/>
                <a:cs typeface="Times New Roman"/>
                <a:sym typeface="Times New Roman"/>
              </a:rPr>
              <a:t>Overall gender equality is essential to making and keeping our communities safer and healthie</a:t>
            </a:r>
            <a:r>
              <a:rPr lang="en-US" sz="2400" dirty="0">
                <a:latin typeface="Times New Roman"/>
                <a:ea typeface="Times New Roman"/>
                <a:cs typeface="Times New Roman"/>
                <a:sym typeface="Times New Roman"/>
              </a:rPr>
              <a:t>r.</a:t>
            </a:r>
          </a:p>
          <a:p>
            <a:pPr marL="457200" lvl="0" indent="-378460" algn="l" rtl="0">
              <a:lnSpc>
                <a:spcPct val="70000"/>
              </a:lnSpc>
              <a:spcBef>
                <a:spcPts val="0"/>
              </a:spcBef>
              <a:spcAft>
                <a:spcPts val="0"/>
              </a:spcAft>
              <a:buSzPts val="2360"/>
              <a:buFont typeface="Times New Roman"/>
              <a:buChar char="●"/>
            </a:pPr>
            <a:endParaRPr lang="en-US" dirty="0"/>
          </a:p>
          <a:p>
            <a:endParaRPr lang="en-US" dirty="0"/>
          </a:p>
        </p:txBody>
      </p:sp>
    </p:spTree>
    <p:extLst>
      <p:ext uri="{BB962C8B-B14F-4D97-AF65-F5344CB8AC3E}">
        <p14:creationId xmlns:p14="http://schemas.microsoft.com/office/powerpoint/2010/main" val="2512077154"/>
      </p:ext>
    </p:extLst>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95"/>
        <p:cNvGrpSpPr/>
        <p:nvPr/>
      </p:nvGrpSpPr>
      <p:grpSpPr>
        <a:xfrm>
          <a:off x="0" y="0"/>
          <a:ext cx="0" cy="0"/>
          <a:chOff x="0" y="0"/>
          <a:chExt cx="0" cy="0"/>
        </a:xfrm>
      </p:grpSpPr>
      <p:sp>
        <p:nvSpPr>
          <p:cNvPr id="196" name="Google Shape;196;p30"/>
          <p:cNvSpPr txBox="1">
            <a:spLocks noGrp="1"/>
          </p:cNvSpPr>
          <p:nvPr>
            <p:ph type="title"/>
          </p:nvPr>
        </p:nvSpPr>
        <p:spPr>
          <a:xfrm>
            <a:off x="614600" y="2753800"/>
            <a:ext cx="10962900" cy="13503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lvl="0" indent="0" algn="ctr" rtl="0">
              <a:spcBef>
                <a:spcPts val="0"/>
              </a:spcBef>
              <a:spcAft>
                <a:spcPts val="0"/>
              </a:spcAft>
              <a:buClr>
                <a:schemeClr val="lt2"/>
              </a:buClr>
              <a:buSzPts val="4800"/>
              <a:buFont typeface="Times New Roman"/>
              <a:buNone/>
            </a:pPr>
            <a:r>
              <a:rPr lang="en-US" sz="4800">
                <a:highlight>
                  <a:schemeClr val="dk1"/>
                </a:highlight>
                <a:latin typeface="Times New Roman"/>
                <a:ea typeface="Times New Roman"/>
                <a:cs typeface="Times New Roman"/>
                <a:sym typeface="Times New Roman"/>
              </a:rPr>
              <a:t>Citations</a:t>
            </a:r>
            <a:endParaRPr>
              <a:highlight>
                <a:schemeClr val="dk1"/>
              </a:highlight>
            </a:endParaRPr>
          </a:p>
        </p:txBody>
      </p:sp>
    </p:spTree>
    <p:extLst>
      <p:ext uri="{BB962C8B-B14F-4D97-AF65-F5344CB8AC3E}">
        <p14:creationId xmlns:p14="http://schemas.microsoft.com/office/powerpoint/2010/main" val="2062092359"/>
      </p:ext>
    </p:extLst>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1"/>
        <p:cNvGrpSpPr/>
        <p:nvPr/>
      </p:nvGrpSpPr>
      <p:grpSpPr>
        <a:xfrm>
          <a:off x="0" y="0"/>
          <a:ext cx="0" cy="0"/>
          <a:chOff x="0" y="0"/>
          <a:chExt cx="0" cy="0"/>
        </a:xfrm>
      </p:grpSpPr>
      <p:sp>
        <p:nvSpPr>
          <p:cNvPr id="202" name="Google Shape;202;p31"/>
          <p:cNvSpPr txBox="1">
            <a:spLocks noGrp="1"/>
          </p:cNvSpPr>
          <p:nvPr>
            <p:ph type="title"/>
          </p:nvPr>
        </p:nvSpPr>
        <p:spPr>
          <a:xfrm>
            <a:off x="657275" y="406875"/>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600"/>
              <a:buFont typeface="Times New Roman"/>
              <a:buNone/>
            </a:pPr>
            <a:r>
              <a:rPr lang="en-US" sz="3600">
                <a:solidFill>
                  <a:schemeClr val="dk1"/>
                </a:solidFill>
                <a:latin typeface="Times New Roman"/>
                <a:ea typeface="Times New Roman"/>
                <a:cs typeface="Times New Roman"/>
                <a:sym typeface="Times New Roman"/>
              </a:rPr>
              <a:t>References</a:t>
            </a:r>
            <a:endParaRPr>
              <a:solidFill>
                <a:schemeClr val="dk1"/>
              </a:solidFill>
            </a:endParaRPr>
          </a:p>
        </p:txBody>
      </p:sp>
      <p:sp>
        <p:nvSpPr>
          <p:cNvPr id="203" name="Google Shape;203;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400"/>
              <a:buChar char="●"/>
            </a:pPr>
            <a:r>
              <a:rPr lang="en-US" sz="2400">
                <a:latin typeface="Times New Roman"/>
                <a:ea typeface="Times New Roman"/>
                <a:cs typeface="Times New Roman"/>
                <a:sym typeface="Times New Roman"/>
              </a:rPr>
              <a:t>Batra, R., &amp; Reio Jr, T. G. (2016). Gender inequality issues in India. </a:t>
            </a:r>
            <a:r>
              <a:rPr lang="en-US" sz="2400" i="1">
                <a:latin typeface="Times New Roman"/>
                <a:ea typeface="Times New Roman"/>
                <a:cs typeface="Times New Roman"/>
                <a:sym typeface="Times New Roman"/>
              </a:rPr>
              <a:t>Advances in Developing Human Resources</a:t>
            </a:r>
            <a:r>
              <a:rPr lang="en-US" sz="2400">
                <a:latin typeface="Times New Roman"/>
                <a:ea typeface="Times New Roman"/>
                <a:cs typeface="Times New Roman"/>
                <a:sym typeface="Times New Roman"/>
              </a:rPr>
              <a:t>, </a:t>
            </a:r>
            <a:r>
              <a:rPr lang="en-US" sz="2400" i="1">
                <a:latin typeface="Times New Roman"/>
                <a:ea typeface="Times New Roman"/>
                <a:cs typeface="Times New Roman"/>
                <a:sym typeface="Times New Roman"/>
              </a:rPr>
              <a:t>18</a:t>
            </a:r>
            <a:r>
              <a:rPr lang="en-US" sz="2400">
                <a:latin typeface="Times New Roman"/>
                <a:ea typeface="Times New Roman"/>
                <a:cs typeface="Times New Roman"/>
                <a:sym typeface="Times New Roman"/>
              </a:rPr>
              <a:t>(1), 88-101.</a:t>
            </a:r>
            <a:endParaRPr/>
          </a:p>
          <a:p>
            <a:pPr marL="228600" lvl="0" indent="-228600" algn="l" rtl="0">
              <a:lnSpc>
                <a:spcPct val="90000"/>
              </a:lnSpc>
              <a:spcBef>
                <a:spcPts val="1000"/>
              </a:spcBef>
              <a:spcAft>
                <a:spcPts val="0"/>
              </a:spcAft>
              <a:buClr>
                <a:schemeClr val="dk1"/>
              </a:buClr>
              <a:buSzPts val="2400"/>
              <a:buChar char="●"/>
            </a:pPr>
            <a:r>
              <a:rPr lang="en-US" sz="2400">
                <a:latin typeface="Times New Roman"/>
                <a:ea typeface="Times New Roman"/>
                <a:cs typeface="Times New Roman"/>
                <a:sym typeface="Times New Roman"/>
              </a:rPr>
              <a:t>Blau, F. D. (2016). Gender, inequality, and wages. </a:t>
            </a:r>
            <a:r>
              <a:rPr lang="en-US" sz="2400" i="1">
                <a:latin typeface="Times New Roman"/>
                <a:ea typeface="Times New Roman"/>
                <a:cs typeface="Times New Roman"/>
                <a:sym typeface="Times New Roman"/>
              </a:rPr>
              <a:t>OUP Catalogue</a:t>
            </a:r>
            <a:r>
              <a:rPr lang="en-US" sz="2400">
                <a:latin typeface="Times New Roman"/>
                <a:ea typeface="Times New Roman"/>
                <a:cs typeface="Times New Roman"/>
                <a:sym typeface="Times New Roman"/>
              </a:rPr>
              <a:t>.</a:t>
            </a:r>
            <a:endParaRPr/>
          </a:p>
          <a:p>
            <a:pPr marL="228600" lvl="0" indent="-228600" algn="l" rtl="0">
              <a:lnSpc>
                <a:spcPct val="90000"/>
              </a:lnSpc>
              <a:spcBef>
                <a:spcPts val="1000"/>
              </a:spcBef>
              <a:spcAft>
                <a:spcPts val="0"/>
              </a:spcAft>
              <a:buClr>
                <a:schemeClr val="dk1"/>
              </a:buClr>
              <a:buSzPts val="2400"/>
              <a:buChar char="●"/>
            </a:pPr>
            <a:r>
              <a:rPr lang="en-US" sz="2400">
                <a:latin typeface="Times New Roman"/>
                <a:ea typeface="Times New Roman"/>
                <a:cs typeface="Times New Roman"/>
                <a:sym typeface="Times New Roman"/>
              </a:rPr>
              <a:t>Heise, L., Greene, M. E., Opper, N., Stavropoulou, M., Harper, C., 		Nascimento, M., ... &amp; Henry, S. (2019). Gender inequality and 	restrictive gender norms: framing the challenges to health. </a:t>
            </a:r>
            <a:r>
              <a:rPr lang="en-US" sz="2400" i="1">
                <a:latin typeface="Times New Roman"/>
                <a:ea typeface="Times New Roman"/>
                <a:cs typeface="Times New Roman"/>
                <a:sym typeface="Times New Roman"/>
              </a:rPr>
              <a:t>The 	Lancet</a:t>
            </a:r>
            <a:r>
              <a:rPr lang="en-US" sz="2400">
                <a:latin typeface="Times New Roman"/>
                <a:ea typeface="Times New Roman"/>
                <a:cs typeface="Times New Roman"/>
                <a:sym typeface="Times New Roman"/>
              </a:rPr>
              <a:t>, </a:t>
            </a:r>
            <a:r>
              <a:rPr lang="en-US" sz="2400" i="1">
                <a:latin typeface="Times New Roman"/>
                <a:ea typeface="Times New Roman"/>
                <a:cs typeface="Times New Roman"/>
                <a:sym typeface="Times New Roman"/>
              </a:rPr>
              <a:t>393</a:t>
            </a:r>
            <a:r>
              <a:rPr lang="en-US" sz="2400">
                <a:latin typeface="Times New Roman"/>
                <a:ea typeface="Times New Roman"/>
                <a:cs typeface="Times New Roman"/>
                <a:sym typeface="Times New Roman"/>
              </a:rPr>
              <a:t>(10189), 2440-2454.</a:t>
            </a:r>
            <a:endParaRPr/>
          </a:p>
          <a:p>
            <a:pPr marL="228600" lvl="0" indent="-228600" algn="l" rtl="0">
              <a:lnSpc>
                <a:spcPct val="90000"/>
              </a:lnSpc>
              <a:spcBef>
                <a:spcPts val="1000"/>
              </a:spcBef>
              <a:spcAft>
                <a:spcPts val="2100"/>
              </a:spcAft>
              <a:buClr>
                <a:schemeClr val="dk1"/>
              </a:buClr>
              <a:buSzPts val="2400"/>
              <a:buChar char="●"/>
            </a:pPr>
            <a:r>
              <a:rPr lang="en-US" sz="2400">
                <a:latin typeface="Times New Roman"/>
                <a:ea typeface="Times New Roman"/>
                <a:cs typeface="Times New Roman"/>
                <a:sym typeface="Times New Roman"/>
              </a:rPr>
              <a:t>Huang, J., Gates, A. J., Sinatra, R., &amp; Barabási, A. L. (2020). Historical 	comparison of gender inequality in scientific careers across 	countries and 	disciplines. </a:t>
            </a:r>
            <a:r>
              <a:rPr lang="en-US" sz="2400" i="1">
                <a:latin typeface="Times New Roman"/>
                <a:ea typeface="Times New Roman"/>
                <a:cs typeface="Times New Roman"/>
                <a:sym typeface="Times New Roman"/>
              </a:rPr>
              <a:t>Proceedings of the National Academy 	of Sciences</a:t>
            </a:r>
            <a:r>
              <a:rPr lang="en-US" sz="2400">
                <a:latin typeface="Times New Roman"/>
                <a:ea typeface="Times New Roman"/>
                <a:cs typeface="Times New Roman"/>
                <a:sym typeface="Times New Roman"/>
              </a:rPr>
              <a:t>, </a:t>
            </a:r>
            <a:r>
              <a:rPr lang="en-US" sz="2400" i="1">
                <a:latin typeface="Times New Roman"/>
                <a:ea typeface="Times New Roman"/>
                <a:cs typeface="Times New Roman"/>
                <a:sym typeface="Times New Roman"/>
              </a:rPr>
              <a:t>117</a:t>
            </a:r>
            <a:r>
              <a:rPr lang="en-US" sz="2400">
                <a:latin typeface="Times New Roman"/>
                <a:ea typeface="Times New Roman"/>
                <a:cs typeface="Times New Roman"/>
                <a:sym typeface="Times New Roman"/>
              </a:rPr>
              <a:t>(9), 	4609-4616</a:t>
            </a:r>
            <a:r>
              <a:rPr lang="en-US"/>
              <a:t>.</a:t>
            </a:r>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7"/>
        <p:cNvGrpSpPr/>
        <p:nvPr/>
      </p:nvGrpSpPr>
      <p:grpSpPr>
        <a:xfrm>
          <a:off x="0" y="0"/>
          <a:ext cx="0" cy="0"/>
          <a:chOff x="0" y="0"/>
          <a:chExt cx="0" cy="0"/>
        </a:xfrm>
      </p:grpSpPr>
      <p:sp>
        <p:nvSpPr>
          <p:cNvPr id="208" name="Google Shape;208;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600"/>
              <a:buFont typeface="Times New Roman"/>
              <a:buNone/>
            </a:pPr>
            <a:r>
              <a:rPr lang="en-US" sz="3600">
                <a:solidFill>
                  <a:schemeClr val="dk1"/>
                </a:solidFill>
                <a:latin typeface="Times New Roman"/>
                <a:ea typeface="Times New Roman"/>
                <a:cs typeface="Times New Roman"/>
                <a:sym typeface="Times New Roman"/>
              </a:rPr>
              <a:t>References cont..</a:t>
            </a:r>
            <a:endParaRPr>
              <a:solidFill>
                <a:schemeClr val="dk1"/>
              </a:solidFill>
            </a:endParaRPr>
          </a:p>
        </p:txBody>
      </p:sp>
      <p:sp>
        <p:nvSpPr>
          <p:cNvPr id="209" name="Google Shape;209;p32"/>
          <p:cNvSpPr txBox="1">
            <a:spLocks noGrp="1"/>
          </p:cNvSpPr>
          <p:nvPr>
            <p:ph type="body" idx="1"/>
          </p:nvPr>
        </p:nvSpPr>
        <p:spPr>
          <a:xfrm>
            <a:off x="871025" y="1371600"/>
            <a:ext cx="10515600" cy="435133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400"/>
              <a:buChar char="●"/>
            </a:pPr>
            <a:r>
              <a:rPr lang="en-US" sz="2400">
                <a:latin typeface="Times New Roman"/>
                <a:ea typeface="Times New Roman"/>
                <a:cs typeface="Times New Roman"/>
                <a:sym typeface="Times New Roman"/>
              </a:rPr>
              <a:t>Kim, J., Lee, J. W., &amp; Shin, K. (2016). A model of gender inequality and 	economic growth. </a:t>
            </a:r>
            <a:r>
              <a:rPr lang="en-US" sz="2400" i="1">
                <a:latin typeface="Times New Roman"/>
                <a:ea typeface="Times New Roman"/>
                <a:cs typeface="Times New Roman"/>
                <a:sym typeface="Times New Roman"/>
              </a:rPr>
              <a:t>Asian Development Bank Economics Working 	Paper Series</a:t>
            </a:r>
            <a:r>
              <a:rPr lang="en-US" sz="2400">
                <a:latin typeface="Times New Roman"/>
                <a:ea typeface="Times New Roman"/>
                <a:cs typeface="Times New Roman"/>
                <a:sym typeface="Times New Roman"/>
              </a:rPr>
              <a:t>, 	(475).</a:t>
            </a:r>
            <a:endParaRPr/>
          </a:p>
          <a:p>
            <a:pPr marL="228600" lvl="0" indent="-228600" algn="l" rtl="0">
              <a:lnSpc>
                <a:spcPct val="90000"/>
              </a:lnSpc>
              <a:spcBef>
                <a:spcPts val="1000"/>
              </a:spcBef>
              <a:spcAft>
                <a:spcPts val="0"/>
              </a:spcAft>
              <a:buClr>
                <a:schemeClr val="dk1"/>
              </a:buClr>
              <a:buSzPts val="2400"/>
              <a:buChar char="●"/>
            </a:pPr>
            <a:r>
              <a:rPr lang="en-US" sz="2400">
                <a:latin typeface="Times New Roman"/>
                <a:ea typeface="Times New Roman"/>
                <a:cs typeface="Times New Roman"/>
                <a:sym typeface="Times New Roman"/>
              </a:rPr>
              <a:t>Kleven, H., &amp; Landais, C. (2017). Gender inequality and economic 	development: fertility, education and 	norms. </a:t>
            </a:r>
            <a:r>
              <a:rPr lang="en-US" sz="2400" i="1">
                <a:latin typeface="Times New Roman"/>
                <a:ea typeface="Times New Roman"/>
                <a:cs typeface="Times New Roman"/>
                <a:sym typeface="Times New Roman"/>
              </a:rPr>
              <a:t>Economica</a:t>
            </a:r>
            <a:r>
              <a:rPr lang="en-US" sz="2400">
                <a:latin typeface="Times New Roman"/>
                <a:ea typeface="Times New Roman"/>
                <a:cs typeface="Times New Roman"/>
                <a:sym typeface="Times New Roman"/>
              </a:rPr>
              <a:t>, </a:t>
            </a:r>
            <a:r>
              <a:rPr lang="en-US" sz="2400" i="1">
                <a:latin typeface="Times New Roman"/>
                <a:ea typeface="Times New Roman"/>
                <a:cs typeface="Times New Roman"/>
                <a:sym typeface="Times New Roman"/>
              </a:rPr>
              <a:t>84</a:t>
            </a:r>
            <a:r>
              <a:rPr lang="en-US" sz="2400">
                <a:latin typeface="Times New Roman"/>
                <a:ea typeface="Times New Roman"/>
                <a:cs typeface="Times New Roman"/>
                <a:sym typeface="Times New Roman"/>
              </a:rPr>
              <a:t>(334), 180-209.</a:t>
            </a:r>
            <a:endParaRPr/>
          </a:p>
          <a:p>
            <a:pPr marL="228600" lvl="0" indent="-76200" algn="l" rtl="0">
              <a:lnSpc>
                <a:spcPct val="90000"/>
              </a:lnSpc>
              <a:spcBef>
                <a:spcPts val="1000"/>
              </a:spcBef>
              <a:spcAft>
                <a:spcPts val="2100"/>
              </a:spcAft>
              <a:buClr>
                <a:schemeClr val="dk1"/>
              </a:buClr>
              <a:buSzPts val="2400"/>
              <a:buNone/>
            </a:pPr>
            <a:endParaRPr sz="2400">
              <a:latin typeface="Times New Roman"/>
              <a:ea typeface="Times New Roman"/>
              <a:cs typeface="Times New Roman"/>
              <a:sym typeface="Times New Roman"/>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1000"/>
    </mc:Choice>
    <mc:Fallback>
      <p:transition spd="slow" advClick="0" advTm="1000"/>
    </mc:Fallback>
  </mc:AlternateContent>
</p:sld>
</file>

<file path=ppt/theme/theme1.xml><?xml version="1.0" encoding="utf-8"?>
<a:theme xmlns:a="http://schemas.openxmlformats.org/drawingml/2006/main"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1467</TotalTime>
  <Words>1572</Words>
  <Application>Microsoft Office PowerPoint</Application>
  <PresentationFormat>Widescreen</PresentationFormat>
  <Paragraphs>104</Paragraphs>
  <Slides>19</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Roboto</vt:lpstr>
      <vt:lpstr>Century Gothic</vt:lpstr>
      <vt:lpstr>Times New Roman</vt:lpstr>
      <vt:lpstr>Arial</vt:lpstr>
      <vt:lpstr>Calibri</vt:lpstr>
      <vt:lpstr>Material</vt:lpstr>
      <vt:lpstr>Gender Inequality</vt:lpstr>
      <vt:lpstr>Gender Inequality </vt:lpstr>
      <vt:lpstr>Why is it my problem</vt:lpstr>
      <vt:lpstr>Gender Inequality is My Problem Because</vt:lpstr>
      <vt:lpstr>Effects of Gender Inequality</vt:lpstr>
      <vt:lpstr>Examples of Gender Inequality</vt:lpstr>
      <vt:lpstr>Examples Of Gender Inequality </vt:lpstr>
      <vt:lpstr>Nature of Gender Inequality</vt:lpstr>
      <vt:lpstr>Nature Of Inequality Based On Culture</vt:lpstr>
      <vt:lpstr>Workplace and Career</vt:lpstr>
      <vt:lpstr>Workplace and Career</vt:lpstr>
      <vt:lpstr>Solutions to Gender Inequality</vt:lpstr>
      <vt:lpstr>To solve to Gender Inequality We Need to:</vt:lpstr>
      <vt:lpstr>To solve to Gender Inequality We Need to:</vt:lpstr>
      <vt:lpstr>Conclusion</vt:lpstr>
      <vt:lpstr>Conclusion</vt:lpstr>
      <vt:lpstr>Citations</vt:lpstr>
      <vt:lpstr>References</vt:lpstr>
      <vt:lpstr>References cont..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Gender Inequality</dc:title>
  <cp:lastModifiedBy>Lynval Whittaker</cp:lastModifiedBy>
  <cp:revision>14</cp:revision>
  <dcterms:modified xsi:type="dcterms:W3CDTF">2020-07-23T19:19:16Z</dcterms:modified>
</cp:coreProperties>
</file>